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Bryndan Write" panose="02000503000000000000" pitchFamily="2" charset="0"/>
      <p:regular r:id="rId16"/>
    </p:embeddedFont>
    <p:embeddedFont>
      <p:font typeface="Canva Sans Bold" panose="020B0803030501040103" pitchFamily="34" charset="0"/>
      <p:regular r:id="rId17"/>
      <p:bold r:id="rId18"/>
    </p:embeddedFont>
    <p:embeddedFont>
      <p:font typeface="Childos Arabic Semi-Bold" pitchFamily="2" charset="-78"/>
      <p:regular r:id="rId19"/>
      <p:bold r:id="rId20"/>
    </p:embeddedFont>
    <p:embeddedFont>
      <p:font typeface="Gochi Hand" pitchFamily="2" charset="77"/>
      <p:regular r:id="rId21"/>
    </p:embeddedFont>
    <p:embeddedFont>
      <p:font typeface="Lucky Bones" pitchFamily="2" charset="77"/>
      <p:regular r:id="rId22"/>
      <p:bold r:id="rId23"/>
    </p:embeddedFont>
    <p:embeddedFont>
      <p:font typeface="Now" pitchFamily="2" charset="77"/>
      <p:regular r:id="rId24"/>
    </p:embeddedFont>
    <p:embeddedFont>
      <p:font typeface="Tropika" pitchFamily="2" charset="77"/>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42917" autoAdjust="0"/>
  </p:normalViewPr>
  <p:slideViewPr>
    <p:cSldViewPr>
      <p:cViewPr varScale="1">
        <p:scale>
          <a:sx n="32" d="100"/>
          <a:sy n="32" d="100"/>
        </p:scale>
        <p:origin x="3104"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TEMA:     Prioridades para el 2024    Mateo 6:33</a:t>
            </a:r>
          </a:p>
          <a:p>
            <a:r>
              <a:rPr lang="en-US"/>
              <a:t> </a:t>
            </a:r>
          </a:p>
          <a:p>
            <a:r>
              <a:rPr lang="en-US"/>
              <a:t> </a:t>
            </a:r>
          </a:p>
          <a:p>
            <a:endParaRPr lang="en-US"/>
          </a:p>
          <a:p>
            <a:r>
              <a:rPr lang="en-US"/>
              <a:t>Creo que se puede resumir lo que Jesús dijo aquí en tres palabras: " primero lo primero ". " Ahora sé que suena simple, pero quiero decirte que si, a partir de hoy, consciente, continua, constante y consistentemente pusieras primero lo primero, eso transformaría absolutamente tu vida. La fórmula de cómo hacer precisamente eso se encuentra en esta tremenda declaración de labios de nuestro Señor.-;ll;./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a:t>
            </a:r>
          </a:p>
          <a:p>
            <a:r>
              <a:rPr lang="en-US"/>
              <a:t>II. BUSCAR SU JUSTICIA. (LA PUREZA PERSONAL)</a:t>
            </a:r>
          </a:p>
          <a:p>
            <a:endParaRPr lang="en-US"/>
          </a:p>
          <a:p>
            <a:r>
              <a:rPr lang="en-US"/>
              <a:t>No sólo debemos buscar Su reino, sino que debemos buscar "Su justicia". Es decir, no sólo debemos buscar el control de Dios sobre nosotros, sino que también debemos buscar el carácter de Dios dentro de nosotros. El reino de Dios no debe experimentarse sólo interiormente. Debe expresarse exteriormente.</a:t>
            </a:r>
          </a:p>
          <a:p>
            <a:endParaRPr lang="en-US"/>
          </a:p>
          <a:p>
            <a:endParaRPr lang="en-US"/>
          </a:p>
          <a:p>
            <a:r>
              <a:rPr lang="en-US"/>
              <a:t>2. Verás, si Dios está gobernando sobre ti, entonces Su justicia estará dentro de ti. Porque el carácter de un hombre es simplemente la expresión exterior de aquello que lo controla interiormente. La fe siempre se ve por sus frutos. El carácter siempre se ve por su conducta.</a:t>
            </a:r>
          </a:p>
          <a:p>
            <a:r>
              <a:rPr lang="en-US"/>
              <a:t> </a:t>
            </a:r>
          </a:p>
          <a:p>
            <a:endParaRPr lang="en-US"/>
          </a:p>
          <a:p>
            <a:r>
              <a:rPr lang="en-US"/>
              <a:t> La verdadera característica de un cristiano es que hace que a otros les resulte más fácil creer en Dios. Ahora bien, ¿qué significa buscar la justicia de Dios?</a:t>
            </a:r>
          </a:p>
          <a:p>
            <a:r>
              <a:rPr lang="en-US"/>
              <a:t> </a:t>
            </a:r>
          </a:p>
          <a:p>
            <a:r>
              <a:rPr lang="en-US"/>
              <a:t>Debemos desearlo : hacemos lo que realmente queremos hacer y somos lo que realmente queremos ser. Jesús dijo en Matt. 5:6 , “ Bienaventurados los que tienen hambre y sed de justicia, porque ellos serán saciados. “</a:t>
            </a:r>
          </a:p>
          <a:p>
            <a:endParaRPr lang="en-US"/>
          </a:p>
          <a:p>
            <a:r>
              <a:rPr lang="en-US"/>
              <a:t>Debes desear tener razón, hacer lo correcto, vivir correctamente, tanto como un hombre hambriento desea comida y un hombre sediento desea agua.</a:t>
            </a:r>
          </a:p>
          <a:p>
            <a:endParaRPr lang="en-US"/>
          </a:p>
          <a:p>
            <a:r>
              <a:rPr lang="en-US"/>
              <a:t>B. Debemos derivarlo - Debemos buscar " Su justicia ". Dios no está interesado en tu justicia. A Él sólo le interesa Su justicia. A Dios no le interesa lo que puedas hacer por Él. Él está interesado en lo que puede hacer a través de usted.</a:t>
            </a:r>
          </a:p>
          <a:p>
            <a:endParaRPr lang="en-US"/>
          </a:p>
          <a:p>
            <a:r>
              <a:rPr lang="en-US"/>
              <a:t>Será un gran día cuando aprendas la diferencia entre la justicia propia y la justicia del Salvador. Pablo, después de ser salvo, hizo de ésta una de las metas de su vida. Dijo en Phil. 3:9 que quería " Y ser hallado en él, no teniendo mi propia justicia, que es por la ley, sino la que es por la fe de Cristo, la justicia que es de Dios por la fe: “</a:t>
            </a:r>
          </a:p>
          <a:p>
            <a:endParaRPr lang="en-US"/>
          </a:p>
          <a:p>
            <a:r>
              <a:rPr lang="en-US"/>
              <a:t>Ahora quiero que aprendas una lección sobre la justicia. La justicia debe ser imputada antes de poder impartirse. Déjame hacerlo más simple . Antes de que puedas vivirlo, Dios debe dártelo. Esa es exactamente la razón por la que Jesús vino y murió, para que tengamos la justicia de Dios. "Porque al que no conoció pecado, por nosotros lo hizo pecado, para que nosotros fuéramos hechos justicia de Dios en él". ( II Cor. 5:21 ).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III. VER LA PROSPERIDAD PROMETIDA</a:t>
            </a:r>
          </a:p>
          <a:p>
            <a:endParaRPr lang="en-US" dirty="0"/>
          </a:p>
          <a:p>
            <a:r>
              <a:rPr lang="en-US" dirty="0" err="1"/>
              <a:t>Ahora</a:t>
            </a:r>
            <a:r>
              <a:rPr lang="en-US" dirty="0"/>
              <a:t> </a:t>
            </a:r>
            <a:r>
              <a:rPr lang="en-US" dirty="0" err="1"/>
              <a:t>el</a:t>
            </a:r>
            <a:r>
              <a:rPr lang="en-US" dirty="0"/>
              <a:t> </a:t>
            </a:r>
            <a:r>
              <a:rPr lang="en-US" dirty="0" err="1"/>
              <a:t>Señor</a:t>
            </a:r>
            <a:r>
              <a:rPr lang="en-US" dirty="0"/>
              <a:t> dice que </a:t>
            </a:r>
            <a:r>
              <a:rPr lang="en-US" dirty="0" err="1"/>
              <a:t>si</a:t>
            </a:r>
            <a:r>
              <a:rPr lang="en-US" dirty="0"/>
              <a:t> </a:t>
            </a:r>
            <a:r>
              <a:rPr lang="en-US" dirty="0" err="1"/>
              <a:t>buscas</a:t>
            </a:r>
            <a:r>
              <a:rPr lang="en-US" dirty="0"/>
              <a:t> </a:t>
            </a:r>
            <a:r>
              <a:rPr lang="en-US" dirty="0" err="1"/>
              <a:t>Su</a:t>
            </a:r>
            <a:r>
              <a:rPr lang="en-US" dirty="0"/>
              <a:t> </a:t>
            </a:r>
            <a:r>
              <a:rPr lang="en-US" dirty="0" err="1"/>
              <a:t>reino</a:t>
            </a:r>
            <a:r>
              <a:rPr lang="en-US" dirty="0"/>
              <a:t> y </a:t>
            </a:r>
            <a:r>
              <a:rPr lang="en-US" dirty="0" err="1"/>
              <a:t>Su</a:t>
            </a:r>
            <a:r>
              <a:rPr lang="en-US" dirty="0"/>
              <a:t> </a:t>
            </a:r>
            <a:r>
              <a:rPr lang="en-US" dirty="0" err="1"/>
              <a:t>justicia</a:t>
            </a:r>
            <a:r>
              <a:rPr lang="en-US" dirty="0"/>
              <a:t>, " </a:t>
            </a:r>
            <a:r>
              <a:rPr lang="en-US" dirty="0" err="1"/>
              <a:t>todas</a:t>
            </a:r>
            <a:r>
              <a:rPr lang="en-US" dirty="0"/>
              <a:t> </a:t>
            </a:r>
            <a:r>
              <a:rPr lang="en-US" dirty="0" err="1"/>
              <a:t>estas</a:t>
            </a:r>
            <a:r>
              <a:rPr lang="en-US" dirty="0"/>
              <a:t> </a:t>
            </a:r>
            <a:r>
              <a:rPr lang="en-US" dirty="0" err="1"/>
              <a:t>cosas</a:t>
            </a:r>
            <a:r>
              <a:rPr lang="en-US" dirty="0"/>
              <a:t> </a:t>
            </a:r>
            <a:r>
              <a:rPr lang="en-US" dirty="0" err="1"/>
              <a:t>te</a:t>
            </a:r>
            <a:r>
              <a:rPr lang="en-US" dirty="0"/>
              <a:t> </a:t>
            </a:r>
            <a:r>
              <a:rPr lang="en-US" dirty="0" err="1"/>
              <a:t>serán</a:t>
            </a:r>
            <a:r>
              <a:rPr lang="en-US" dirty="0"/>
              <a:t> </a:t>
            </a:r>
            <a:r>
              <a:rPr lang="en-US" dirty="0" err="1"/>
              <a:t>añadidas</a:t>
            </a:r>
            <a:r>
              <a:rPr lang="en-US" dirty="0"/>
              <a:t>". </a:t>
            </a:r>
            <a:r>
              <a:rPr lang="en-US" dirty="0" err="1"/>
              <a:t>Ahora</a:t>
            </a:r>
            <a:r>
              <a:rPr lang="en-US" dirty="0"/>
              <a:t> bien, ¿a </a:t>
            </a:r>
            <a:r>
              <a:rPr lang="en-US" dirty="0" err="1"/>
              <a:t>qué</a:t>
            </a:r>
            <a:r>
              <a:rPr lang="en-US" dirty="0"/>
              <a:t> " </a:t>
            </a:r>
            <a:r>
              <a:rPr lang="en-US" dirty="0" err="1"/>
              <a:t>cosas</a:t>
            </a:r>
            <a:r>
              <a:rPr lang="en-US" dirty="0"/>
              <a:t> " se </a:t>
            </a:r>
            <a:r>
              <a:rPr lang="en-US" dirty="0" err="1"/>
              <a:t>estaba</a:t>
            </a:r>
            <a:r>
              <a:rPr lang="en-US" dirty="0"/>
              <a:t> </a:t>
            </a:r>
            <a:r>
              <a:rPr lang="en-US" dirty="0" err="1"/>
              <a:t>refiriendo</a:t>
            </a:r>
            <a:r>
              <a:rPr lang="en-US" dirty="0"/>
              <a:t> </a:t>
            </a:r>
            <a:r>
              <a:rPr lang="en-US" dirty="0" err="1"/>
              <a:t>el</a:t>
            </a:r>
            <a:r>
              <a:rPr lang="en-US" dirty="0"/>
              <a:t> </a:t>
            </a:r>
            <a:r>
              <a:rPr lang="en-US" dirty="0" err="1"/>
              <a:t>Señor</a:t>
            </a:r>
            <a:r>
              <a:rPr lang="en-US" dirty="0"/>
              <a:t>? </a:t>
            </a:r>
            <a:r>
              <a:rPr lang="en-US" dirty="0" err="1"/>
              <a:t>Estaba</a:t>
            </a:r>
            <a:r>
              <a:rPr lang="en-US" dirty="0"/>
              <a:t> </a:t>
            </a:r>
            <a:r>
              <a:rPr lang="en-US" dirty="0" err="1"/>
              <a:t>hablando</a:t>
            </a:r>
            <a:r>
              <a:rPr lang="en-US" dirty="0"/>
              <a:t> de </a:t>
            </a:r>
            <a:r>
              <a:rPr lang="en-US" dirty="0" err="1"/>
              <a:t>todas</a:t>
            </a:r>
            <a:r>
              <a:rPr lang="en-US" dirty="0"/>
              <a:t> las </a:t>
            </a:r>
            <a:r>
              <a:rPr lang="en-US" dirty="0" err="1"/>
              <a:t>cosas</a:t>
            </a:r>
            <a:r>
              <a:rPr lang="en-US" dirty="0"/>
              <a:t> que </a:t>
            </a:r>
            <a:r>
              <a:rPr lang="en-US" dirty="0" err="1"/>
              <a:t>preocupan</a:t>
            </a:r>
            <a:r>
              <a:rPr lang="en-US" dirty="0"/>
              <a:t> a la </a:t>
            </a:r>
            <a:r>
              <a:rPr lang="en-US" dirty="0" err="1"/>
              <a:t>gente</a:t>
            </a:r>
            <a:r>
              <a:rPr lang="en-US" dirty="0"/>
              <a:t>. </a:t>
            </a:r>
          </a:p>
          <a:p>
            <a:endParaRPr lang="en-US" dirty="0"/>
          </a:p>
          <a:p>
            <a:r>
              <a:rPr lang="en-US" dirty="0"/>
              <a:t>1. </a:t>
            </a:r>
            <a:r>
              <a:rPr lang="en-US" dirty="0" err="1"/>
              <a:t>En</a:t>
            </a:r>
            <a:r>
              <a:rPr lang="en-US" dirty="0"/>
              <a:t> </a:t>
            </a:r>
            <a:r>
              <a:rPr lang="en-US" dirty="0" err="1"/>
              <a:t>el</a:t>
            </a:r>
            <a:r>
              <a:rPr lang="en-US" dirty="0"/>
              <a:t> v.19 se </a:t>
            </a:r>
            <a:r>
              <a:rPr lang="en-US" dirty="0" err="1"/>
              <a:t>nos</a:t>
            </a:r>
            <a:r>
              <a:rPr lang="en-US" dirty="0"/>
              <a:t> dice que la </a:t>
            </a:r>
            <a:r>
              <a:rPr lang="en-US" dirty="0" err="1"/>
              <a:t>gente</a:t>
            </a:r>
            <a:r>
              <a:rPr lang="en-US" dirty="0"/>
              <a:t> se </a:t>
            </a:r>
            <a:r>
              <a:rPr lang="en-US" dirty="0" err="1"/>
              <a:t>preocupa</a:t>
            </a:r>
            <a:r>
              <a:rPr lang="en-US" dirty="0"/>
              <a:t> </a:t>
            </a:r>
            <a:r>
              <a:rPr lang="en-US" dirty="0" err="1"/>
              <a:t>por</a:t>
            </a:r>
            <a:r>
              <a:rPr lang="en-US" dirty="0"/>
              <a:t> las </a:t>
            </a:r>
            <a:r>
              <a:rPr lang="en-US" dirty="0" err="1"/>
              <a:t>finanzas</a:t>
            </a:r>
            <a:r>
              <a:rPr lang="en-US" dirty="0"/>
              <a:t>. " No </a:t>
            </a:r>
            <a:r>
              <a:rPr lang="en-US" dirty="0" err="1"/>
              <a:t>os</a:t>
            </a:r>
            <a:r>
              <a:rPr lang="en-US" dirty="0"/>
              <a:t> </a:t>
            </a:r>
            <a:r>
              <a:rPr lang="en-US" dirty="0" err="1"/>
              <a:t>hagáis</a:t>
            </a:r>
            <a:r>
              <a:rPr lang="en-US" dirty="0"/>
              <a:t> </a:t>
            </a:r>
            <a:r>
              <a:rPr lang="en-US" dirty="0" err="1"/>
              <a:t>tesoros</a:t>
            </a:r>
            <a:r>
              <a:rPr lang="en-US" dirty="0"/>
              <a:t> </a:t>
            </a:r>
            <a:r>
              <a:rPr lang="en-US" dirty="0" err="1"/>
              <a:t>en</a:t>
            </a:r>
            <a:r>
              <a:rPr lang="en-US" dirty="0"/>
              <a:t> la tierra, </a:t>
            </a:r>
            <a:r>
              <a:rPr lang="en-US" dirty="0" err="1"/>
              <a:t>donde</a:t>
            </a:r>
            <a:r>
              <a:rPr lang="en-US" dirty="0"/>
              <a:t> la </a:t>
            </a:r>
            <a:r>
              <a:rPr lang="en-US" dirty="0" err="1"/>
              <a:t>polilla</a:t>
            </a:r>
            <a:r>
              <a:rPr lang="en-US" dirty="0"/>
              <a:t> y </a:t>
            </a:r>
            <a:r>
              <a:rPr lang="en-US" dirty="0" err="1"/>
              <a:t>el</a:t>
            </a:r>
            <a:r>
              <a:rPr lang="en-US" dirty="0"/>
              <a:t> </a:t>
            </a:r>
            <a:r>
              <a:rPr lang="en-US" dirty="0" err="1"/>
              <a:t>orín</a:t>
            </a:r>
            <a:r>
              <a:rPr lang="en-US" dirty="0"/>
              <a:t> </a:t>
            </a:r>
            <a:r>
              <a:rPr lang="en-US" dirty="0" err="1"/>
              <a:t>corrompen</a:t>
            </a:r>
            <a:r>
              <a:rPr lang="en-US" dirty="0"/>
              <a:t>, y </a:t>
            </a:r>
            <a:r>
              <a:rPr lang="en-US" dirty="0" err="1"/>
              <a:t>donde</a:t>
            </a:r>
            <a:r>
              <a:rPr lang="en-US" dirty="0"/>
              <a:t> ladrones </a:t>
            </a:r>
            <a:r>
              <a:rPr lang="en-US" dirty="0" err="1"/>
              <a:t>minan</a:t>
            </a:r>
            <a:r>
              <a:rPr lang="en-US" dirty="0"/>
              <a:t> y </a:t>
            </a:r>
            <a:r>
              <a:rPr lang="en-US" dirty="0" err="1"/>
              <a:t>hurtan</a:t>
            </a:r>
            <a:r>
              <a:rPr lang="en-US" dirty="0"/>
              <a:t> “</a:t>
            </a:r>
          </a:p>
          <a:p>
            <a:endParaRPr lang="en-US" dirty="0"/>
          </a:p>
          <a:p>
            <a:r>
              <a:rPr lang="en-US" dirty="0"/>
              <a:t>2. </a:t>
            </a:r>
            <a:r>
              <a:rPr lang="en-US" dirty="0" err="1"/>
              <a:t>En</a:t>
            </a:r>
            <a:r>
              <a:rPr lang="en-US" dirty="0"/>
              <a:t> </a:t>
            </a:r>
            <a:r>
              <a:rPr lang="en-US" dirty="0" err="1"/>
              <a:t>el</a:t>
            </a:r>
            <a:r>
              <a:rPr lang="en-US" dirty="0"/>
              <a:t> v.25 se </a:t>
            </a:r>
            <a:r>
              <a:rPr lang="en-US" dirty="0" err="1"/>
              <a:t>nos</a:t>
            </a:r>
            <a:r>
              <a:rPr lang="en-US" dirty="0"/>
              <a:t> dice que la </a:t>
            </a:r>
            <a:r>
              <a:rPr lang="en-US" dirty="0" err="1"/>
              <a:t>gente</a:t>
            </a:r>
            <a:r>
              <a:rPr lang="en-US" dirty="0"/>
              <a:t> se </a:t>
            </a:r>
            <a:r>
              <a:rPr lang="en-US" dirty="0" err="1"/>
              <a:t>preocupa</a:t>
            </a:r>
            <a:r>
              <a:rPr lang="en-US" dirty="0"/>
              <a:t> </a:t>
            </a:r>
            <a:r>
              <a:rPr lang="en-US" dirty="0" err="1"/>
              <a:t>por</a:t>
            </a:r>
            <a:r>
              <a:rPr lang="en-US" dirty="0"/>
              <a:t> la comida. " Por tanto </a:t>
            </a:r>
            <a:r>
              <a:rPr lang="en-US" dirty="0" err="1"/>
              <a:t>os</a:t>
            </a:r>
            <a:r>
              <a:rPr lang="en-US" dirty="0"/>
              <a:t> </a:t>
            </a:r>
            <a:r>
              <a:rPr lang="en-US" dirty="0" err="1"/>
              <a:t>digo</a:t>
            </a:r>
            <a:r>
              <a:rPr lang="en-US" dirty="0"/>
              <a:t>: No </a:t>
            </a:r>
            <a:r>
              <a:rPr lang="en-US" dirty="0" err="1"/>
              <a:t>os</a:t>
            </a:r>
            <a:r>
              <a:rPr lang="en-US" dirty="0"/>
              <a:t> </a:t>
            </a:r>
            <a:r>
              <a:rPr lang="en-US" dirty="0" err="1"/>
              <a:t>preocupéis</a:t>
            </a:r>
            <a:r>
              <a:rPr lang="en-US" dirty="0"/>
              <a:t> </a:t>
            </a:r>
            <a:r>
              <a:rPr lang="en-US" dirty="0" err="1"/>
              <a:t>por</a:t>
            </a:r>
            <a:r>
              <a:rPr lang="en-US" dirty="0"/>
              <a:t> </a:t>
            </a:r>
            <a:r>
              <a:rPr lang="en-US" dirty="0" err="1"/>
              <a:t>vuestra</a:t>
            </a:r>
            <a:r>
              <a:rPr lang="en-US" dirty="0"/>
              <a:t> </a:t>
            </a:r>
            <a:r>
              <a:rPr lang="en-US" dirty="0" err="1"/>
              <a:t>vida</a:t>
            </a:r>
            <a:r>
              <a:rPr lang="en-US" dirty="0"/>
              <a:t>, </a:t>
            </a:r>
            <a:r>
              <a:rPr lang="en-US" dirty="0" err="1"/>
              <a:t>qué</a:t>
            </a:r>
            <a:r>
              <a:rPr lang="en-US" dirty="0"/>
              <a:t> </a:t>
            </a:r>
            <a:r>
              <a:rPr lang="en-US" dirty="0" err="1"/>
              <a:t>habéis</a:t>
            </a:r>
            <a:r>
              <a:rPr lang="en-US" dirty="0"/>
              <a:t> de comer o </a:t>
            </a:r>
            <a:r>
              <a:rPr lang="en-US" dirty="0" err="1"/>
              <a:t>qué</a:t>
            </a:r>
            <a:r>
              <a:rPr lang="en-US" dirty="0"/>
              <a:t> </a:t>
            </a:r>
            <a:r>
              <a:rPr lang="en-US" dirty="0" err="1"/>
              <a:t>habéis</a:t>
            </a:r>
            <a:r>
              <a:rPr lang="en-US" dirty="0"/>
              <a:t> de </a:t>
            </a:r>
            <a:r>
              <a:rPr lang="en-US" dirty="0" err="1"/>
              <a:t>beber</a:t>
            </a:r>
            <a:r>
              <a:rPr lang="en-US" dirty="0"/>
              <a:t>, </a:t>
            </a:r>
            <a:r>
              <a:rPr lang="en-US" dirty="0" err="1"/>
              <a:t>ni</a:t>
            </a:r>
            <a:r>
              <a:rPr lang="en-US" dirty="0"/>
              <a:t> </a:t>
            </a:r>
            <a:r>
              <a:rPr lang="en-US" dirty="0" err="1"/>
              <a:t>tampoco</a:t>
            </a:r>
            <a:r>
              <a:rPr lang="en-US" dirty="0"/>
              <a:t> </a:t>
            </a:r>
            <a:r>
              <a:rPr lang="en-US" dirty="0" err="1"/>
              <a:t>por</a:t>
            </a:r>
            <a:r>
              <a:rPr lang="en-US" dirty="0"/>
              <a:t> </a:t>
            </a:r>
            <a:r>
              <a:rPr lang="en-US" dirty="0" err="1"/>
              <a:t>vuestro</a:t>
            </a:r>
            <a:r>
              <a:rPr lang="en-US" dirty="0"/>
              <a:t> </a:t>
            </a:r>
            <a:r>
              <a:rPr lang="en-US" dirty="0" err="1"/>
              <a:t>cuerpo</a:t>
            </a:r>
            <a:r>
              <a:rPr lang="en-US" dirty="0"/>
              <a:t>, </a:t>
            </a:r>
            <a:r>
              <a:rPr lang="en-US" dirty="0" err="1"/>
              <a:t>qué</a:t>
            </a:r>
            <a:r>
              <a:rPr lang="en-US" dirty="0"/>
              <a:t> </a:t>
            </a:r>
            <a:r>
              <a:rPr lang="en-US" dirty="0" err="1"/>
              <a:t>vestiréis</a:t>
            </a:r>
            <a:r>
              <a:rPr lang="en-US" dirty="0"/>
              <a:t>. ¿No es la </a:t>
            </a:r>
            <a:r>
              <a:rPr lang="en-US" dirty="0" err="1"/>
              <a:t>vida</a:t>
            </a:r>
            <a:r>
              <a:rPr lang="en-US" dirty="0"/>
              <a:t> </a:t>
            </a:r>
            <a:r>
              <a:rPr lang="en-US" dirty="0" err="1"/>
              <a:t>más</a:t>
            </a:r>
            <a:r>
              <a:rPr lang="en-US" dirty="0"/>
              <a:t> que la carne, y </a:t>
            </a:r>
            <a:r>
              <a:rPr lang="en-US" dirty="0" err="1"/>
              <a:t>el</a:t>
            </a:r>
            <a:r>
              <a:rPr lang="en-US" dirty="0"/>
              <a:t> </a:t>
            </a:r>
            <a:r>
              <a:rPr lang="en-US" dirty="0" err="1"/>
              <a:t>cuerpo</a:t>
            </a:r>
            <a:r>
              <a:rPr lang="en-US" dirty="0"/>
              <a:t> que </a:t>
            </a:r>
            <a:r>
              <a:rPr lang="en-US" dirty="0" err="1"/>
              <a:t>el</a:t>
            </a:r>
            <a:r>
              <a:rPr lang="en-US" dirty="0"/>
              <a:t> </a:t>
            </a:r>
            <a:r>
              <a:rPr lang="en-US" dirty="0" err="1"/>
              <a:t>vestido</a:t>
            </a:r>
            <a:r>
              <a:rPr lang="en-US" dirty="0"/>
              <a:t>? ? “</a:t>
            </a:r>
          </a:p>
          <a:p>
            <a:endParaRPr lang="en-US" dirty="0"/>
          </a:p>
          <a:p>
            <a:r>
              <a:rPr lang="en-US" dirty="0"/>
              <a:t>3. </a:t>
            </a:r>
            <a:r>
              <a:rPr lang="en-US" dirty="0" err="1"/>
              <a:t>En</a:t>
            </a:r>
            <a:r>
              <a:rPr lang="en-US" dirty="0"/>
              <a:t> </a:t>
            </a:r>
            <a:r>
              <a:rPr lang="en-US" dirty="0" err="1"/>
              <a:t>el</a:t>
            </a:r>
            <a:r>
              <a:rPr lang="en-US" dirty="0"/>
              <a:t> v.27 se </a:t>
            </a:r>
            <a:r>
              <a:rPr lang="en-US" dirty="0" err="1"/>
              <a:t>nos</a:t>
            </a:r>
            <a:r>
              <a:rPr lang="en-US" dirty="0"/>
              <a:t> dice que la </a:t>
            </a:r>
            <a:r>
              <a:rPr lang="en-US" dirty="0" err="1"/>
              <a:t>gente</a:t>
            </a:r>
            <a:r>
              <a:rPr lang="en-US" dirty="0"/>
              <a:t> se </a:t>
            </a:r>
            <a:r>
              <a:rPr lang="en-US" dirty="0" err="1"/>
              <a:t>preocupa</a:t>
            </a:r>
            <a:r>
              <a:rPr lang="en-US" dirty="0"/>
              <a:t> </a:t>
            </a:r>
            <a:r>
              <a:rPr lang="en-US" dirty="0" err="1"/>
              <a:t>por</a:t>
            </a:r>
            <a:r>
              <a:rPr lang="en-US" dirty="0"/>
              <a:t> la </a:t>
            </a:r>
            <a:r>
              <a:rPr lang="en-US" dirty="0" err="1"/>
              <a:t>aptitud</a:t>
            </a:r>
            <a:r>
              <a:rPr lang="en-US" dirty="0"/>
              <a:t> </a:t>
            </a:r>
            <a:r>
              <a:rPr lang="en-US" dirty="0" err="1"/>
              <a:t>física</a:t>
            </a:r>
            <a:r>
              <a:rPr lang="en-US" dirty="0"/>
              <a:t>. "¿</a:t>
            </a:r>
            <a:r>
              <a:rPr lang="en-US" dirty="0" err="1"/>
              <a:t>Quién</a:t>
            </a:r>
            <a:r>
              <a:rPr lang="en-US" dirty="0"/>
              <a:t> de </a:t>
            </a:r>
            <a:r>
              <a:rPr lang="en-US" dirty="0" err="1"/>
              <a:t>vosotros</a:t>
            </a:r>
            <a:r>
              <a:rPr lang="en-US" dirty="0"/>
              <a:t>, con </a:t>
            </a:r>
            <a:r>
              <a:rPr lang="en-US" dirty="0" err="1"/>
              <a:t>mucho</a:t>
            </a:r>
            <a:r>
              <a:rPr lang="en-US" dirty="0"/>
              <a:t> </a:t>
            </a:r>
            <a:r>
              <a:rPr lang="en-US" dirty="0" err="1"/>
              <a:t>esfuerzo</a:t>
            </a:r>
            <a:r>
              <a:rPr lang="en-US" dirty="0"/>
              <a:t>, </a:t>
            </a:r>
            <a:r>
              <a:rPr lang="en-US" dirty="0" err="1"/>
              <a:t>podrá</a:t>
            </a:r>
            <a:r>
              <a:rPr lang="en-US" dirty="0"/>
              <a:t> </a:t>
            </a:r>
            <a:r>
              <a:rPr lang="en-US" dirty="0" err="1"/>
              <a:t>añadir</a:t>
            </a:r>
            <a:r>
              <a:rPr lang="en-US" dirty="0"/>
              <a:t> a </a:t>
            </a:r>
            <a:r>
              <a:rPr lang="en-US" dirty="0" err="1"/>
              <a:t>su</a:t>
            </a:r>
            <a:r>
              <a:rPr lang="en-US" dirty="0"/>
              <a:t> </a:t>
            </a:r>
            <a:r>
              <a:rPr lang="en-US" dirty="0" err="1"/>
              <a:t>estatura</a:t>
            </a:r>
            <a:r>
              <a:rPr lang="en-US" dirty="0"/>
              <a:t> un </a:t>
            </a:r>
            <a:r>
              <a:rPr lang="en-US" dirty="0" err="1"/>
              <a:t>codo</a:t>
            </a:r>
            <a:r>
              <a:rPr lang="en-US" dirty="0"/>
              <a:t>? “</a:t>
            </a:r>
          </a:p>
          <a:p>
            <a:endParaRPr lang="en-US" dirty="0"/>
          </a:p>
          <a:p>
            <a:r>
              <a:rPr lang="en-US" dirty="0"/>
              <a:t>4, </a:t>
            </a:r>
            <a:r>
              <a:rPr lang="en-US" dirty="0" err="1"/>
              <a:t>En</a:t>
            </a:r>
            <a:r>
              <a:rPr lang="en-US" dirty="0"/>
              <a:t> </a:t>
            </a:r>
            <a:r>
              <a:rPr lang="en-US" dirty="0" err="1"/>
              <a:t>el</a:t>
            </a:r>
            <a:r>
              <a:rPr lang="en-US" dirty="0"/>
              <a:t> v.28 se </a:t>
            </a:r>
            <a:r>
              <a:rPr lang="en-US" dirty="0" err="1"/>
              <a:t>nos</a:t>
            </a:r>
            <a:r>
              <a:rPr lang="en-US" dirty="0"/>
              <a:t> dice que la </a:t>
            </a:r>
            <a:r>
              <a:rPr lang="en-US" dirty="0" err="1"/>
              <a:t>gente</a:t>
            </a:r>
            <a:r>
              <a:rPr lang="en-US" dirty="0"/>
              <a:t> se </a:t>
            </a:r>
            <a:r>
              <a:rPr lang="en-US" dirty="0" err="1"/>
              <a:t>preocupa</a:t>
            </a:r>
            <a:r>
              <a:rPr lang="en-US" dirty="0"/>
              <a:t> </a:t>
            </a:r>
            <a:r>
              <a:rPr lang="en-US" dirty="0" err="1"/>
              <a:t>por</a:t>
            </a:r>
            <a:r>
              <a:rPr lang="en-US" dirty="0"/>
              <a:t> la </a:t>
            </a:r>
            <a:r>
              <a:rPr lang="en-US" dirty="0" err="1"/>
              <a:t>moda</a:t>
            </a:r>
            <a:r>
              <a:rPr lang="en-US" dirty="0"/>
              <a:t>. "¿Y </a:t>
            </a:r>
            <a:r>
              <a:rPr lang="en-US" dirty="0" err="1"/>
              <a:t>por</a:t>
            </a:r>
            <a:r>
              <a:rPr lang="en-US" dirty="0"/>
              <a:t> </a:t>
            </a:r>
            <a:r>
              <a:rPr lang="en-US" dirty="0" err="1"/>
              <a:t>qué</a:t>
            </a:r>
            <a:r>
              <a:rPr lang="en-US" dirty="0"/>
              <a:t> </a:t>
            </a:r>
            <a:r>
              <a:rPr lang="en-US" dirty="0" err="1"/>
              <a:t>os</a:t>
            </a:r>
            <a:r>
              <a:rPr lang="en-US" dirty="0"/>
              <a:t> </a:t>
            </a:r>
            <a:r>
              <a:rPr lang="en-US" dirty="0" err="1"/>
              <a:t>preocupáis</a:t>
            </a:r>
            <a:r>
              <a:rPr lang="en-US" dirty="0"/>
              <a:t> </a:t>
            </a:r>
            <a:r>
              <a:rPr lang="en-US" dirty="0" err="1"/>
              <a:t>por</a:t>
            </a:r>
            <a:r>
              <a:rPr lang="en-US" dirty="0"/>
              <a:t> </a:t>
            </a:r>
            <a:r>
              <a:rPr lang="en-US" dirty="0" err="1"/>
              <a:t>el</a:t>
            </a:r>
            <a:r>
              <a:rPr lang="en-US" dirty="0"/>
              <a:t> </a:t>
            </a:r>
            <a:r>
              <a:rPr lang="en-US" dirty="0" err="1"/>
              <a:t>vestido</a:t>
            </a:r>
            <a:r>
              <a:rPr lang="en-US" dirty="0"/>
              <a:t>? </a:t>
            </a:r>
            <a:r>
              <a:rPr lang="en-US" dirty="0" err="1"/>
              <a:t>Considerad</a:t>
            </a:r>
            <a:r>
              <a:rPr lang="en-US" dirty="0"/>
              <a:t> </a:t>
            </a:r>
            <a:r>
              <a:rPr lang="en-US" dirty="0" err="1"/>
              <a:t>los</a:t>
            </a:r>
            <a:r>
              <a:rPr lang="en-US" dirty="0"/>
              <a:t> </a:t>
            </a:r>
            <a:r>
              <a:rPr lang="en-US" dirty="0" err="1"/>
              <a:t>lirios</a:t>
            </a:r>
            <a:r>
              <a:rPr lang="en-US" dirty="0"/>
              <a:t> del campo, </a:t>
            </a:r>
            <a:r>
              <a:rPr lang="en-US" dirty="0" err="1"/>
              <a:t>cómo</a:t>
            </a:r>
            <a:r>
              <a:rPr lang="en-US" dirty="0"/>
              <a:t> </a:t>
            </a:r>
            <a:r>
              <a:rPr lang="en-US" dirty="0" err="1"/>
              <a:t>crecen</a:t>
            </a:r>
            <a:r>
              <a:rPr lang="en-US" dirty="0"/>
              <a:t>; no </a:t>
            </a:r>
            <a:r>
              <a:rPr lang="en-US" dirty="0" err="1"/>
              <a:t>trabajan</a:t>
            </a:r>
            <a:r>
              <a:rPr lang="en-US" dirty="0"/>
              <a:t> </a:t>
            </a:r>
            <a:r>
              <a:rPr lang="en-US" dirty="0" err="1"/>
              <a:t>ni</a:t>
            </a:r>
            <a:r>
              <a:rPr lang="en-US" dirty="0"/>
              <a:t> </a:t>
            </a:r>
            <a:r>
              <a:rPr lang="en-US" dirty="0" err="1"/>
              <a:t>hilan</a:t>
            </a:r>
            <a:r>
              <a:rPr lang="en-US" dirty="0"/>
              <a:t>: "</a:t>
            </a:r>
          </a:p>
          <a:p>
            <a:endParaRPr lang="en-US" dirty="0"/>
          </a:p>
          <a:p>
            <a:r>
              <a:rPr lang="en-US" dirty="0"/>
              <a:t> </a:t>
            </a:r>
            <a:r>
              <a:rPr lang="en-US" dirty="0" err="1"/>
              <a:t>Ahora</a:t>
            </a:r>
            <a:r>
              <a:rPr lang="en-US" dirty="0"/>
              <a:t> bien, </a:t>
            </a:r>
            <a:r>
              <a:rPr lang="en-US" dirty="0" err="1"/>
              <a:t>todas</a:t>
            </a:r>
            <a:r>
              <a:rPr lang="en-US" dirty="0"/>
              <a:t> </a:t>
            </a:r>
            <a:r>
              <a:rPr lang="en-US" dirty="0" err="1"/>
              <a:t>estas</a:t>
            </a:r>
            <a:r>
              <a:rPr lang="en-US" dirty="0"/>
              <a:t> son </a:t>
            </a:r>
            <a:r>
              <a:rPr lang="en-US" dirty="0" err="1"/>
              <a:t>cosas</a:t>
            </a:r>
            <a:r>
              <a:rPr lang="en-US" dirty="0"/>
              <a:t> que </a:t>
            </a:r>
            <a:r>
              <a:rPr lang="en-US" dirty="0" err="1"/>
              <a:t>necesitamos</a:t>
            </a:r>
            <a:r>
              <a:rPr lang="en-US" dirty="0"/>
              <a:t>. Es </a:t>
            </a:r>
            <a:r>
              <a:rPr lang="en-US" dirty="0" err="1"/>
              <a:t>por</a:t>
            </a:r>
            <a:r>
              <a:rPr lang="en-US" dirty="0"/>
              <a:t> </a:t>
            </a:r>
            <a:r>
              <a:rPr lang="en-US" dirty="0" err="1"/>
              <a:t>eso</a:t>
            </a:r>
            <a:r>
              <a:rPr lang="en-US" dirty="0"/>
              <a:t> que </a:t>
            </a:r>
            <a:r>
              <a:rPr lang="en-US" dirty="0" err="1"/>
              <a:t>el</a:t>
            </a:r>
            <a:r>
              <a:rPr lang="en-US" dirty="0"/>
              <a:t> </a:t>
            </a:r>
            <a:r>
              <a:rPr lang="en-US" dirty="0" err="1"/>
              <a:t>Señor</a:t>
            </a:r>
            <a:r>
              <a:rPr lang="en-US" dirty="0"/>
              <a:t> </a:t>
            </a:r>
            <a:r>
              <a:rPr lang="en-US" dirty="0" err="1"/>
              <a:t>dijo</a:t>
            </a:r>
            <a:r>
              <a:rPr lang="en-US" dirty="0"/>
              <a:t> </a:t>
            </a:r>
            <a:r>
              <a:rPr lang="en-US" dirty="0" err="1"/>
              <a:t>en</a:t>
            </a:r>
            <a:r>
              <a:rPr lang="en-US" dirty="0"/>
              <a:t> </a:t>
            </a:r>
            <a:r>
              <a:rPr lang="en-US" dirty="0" err="1"/>
              <a:t>el</a:t>
            </a:r>
            <a:r>
              <a:rPr lang="en-US" dirty="0"/>
              <a:t> v.32 , " (</a:t>
            </a:r>
            <a:r>
              <a:rPr lang="en-US" dirty="0" err="1"/>
              <a:t>Porque</a:t>
            </a:r>
            <a:r>
              <a:rPr lang="en-US" dirty="0"/>
              <a:t> </a:t>
            </a:r>
            <a:r>
              <a:rPr lang="en-US" dirty="0" err="1"/>
              <a:t>después</a:t>
            </a:r>
            <a:r>
              <a:rPr lang="en-US" dirty="0"/>
              <a:t> de </a:t>
            </a:r>
            <a:r>
              <a:rPr lang="en-US" dirty="0" err="1"/>
              <a:t>todas</a:t>
            </a:r>
            <a:r>
              <a:rPr lang="en-US" dirty="0"/>
              <a:t> </a:t>
            </a:r>
            <a:r>
              <a:rPr lang="en-US" dirty="0" err="1"/>
              <a:t>estas</a:t>
            </a:r>
            <a:r>
              <a:rPr lang="en-US" dirty="0"/>
              <a:t> </a:t>
            </a:r>
            <a:r>
              <a:rPr lang="en-US" dirty="0" err="1"/>
              <a:t>cosas</a:t>
            </a:r>
            <a:r>
              <a:rPr lang="en-US" dirty="0"/>
              <a:t> </a:t>
            </a:r>
            <a:r>
              <a:rPr lang="en-US" dirty="0" err="1"/>
              <a:t>buscan</a:t>
            </a:r>
            <a:r>
              <a:rPr lang="en-US" dirty="0"/>
              <a:t> </a:t>
            </a:r>
            <a:r>
              <a:rPr lang="en-US" dirty="0" err="1"/>
              <a:t>los</a:t>
            </a:r>
            <a:r>
              <a:rPr lang="en-US" dirty="0"/>
              <a:t> gentiles:) </a:t>
            </a:r>
            <a:r>
              <a:rPr lang="en-US" dirty="0" err="1"/>
              <a:t>porque</a:t>
            </a:r>
            <a:r>
              <a:rPr lang="en-US" dirty="0"/>
              <a:t> </a:t>
            </a:r>
            <a:r>
              <a:rPr lang="en-US" dirty="0" err="1"/>
              <a:t>vuestro</a:t>
            </a:r>
            <a:r>
              <a:rPr lang="en-US" dirty="0"/>
              <a:t> Padre celestial sabe que </a:t>
            </a:r>
            <a:r>
              <a:rPr lang="en-US" dirty="0" err="1"/>
              <a:t>tenéis</a:t>
            </a:r>
            <a:r>
              <a:rPr lang="en-US" dirty="0"/>
              <a:t> </a:t>
            </a:r>
            <a:r>
              <a:rPr lang="en-US" dirty="0" err="1"/>
              <a:t>necesidad</a:t>
            </a:r>
            <a:r>
              <a:rPr lang="en-US" dirty="0"/>
              <a:t> de </a:t>
            </a:r>
            <a:r>
              <a:rPr lang="en-US" dirty="0" err="1"/>
              <a:t>todas</a:t>
            </a:r>
            <a:r>
              <a:rPr lang="en-US" dirty="0"/>
              <a:t> </a:t>
            </a:r>
            <a:r>
              <a:rPr lang="en-US" dirty="0" err="1"/>
              <a:t>estas</a:t>
            </a:r>
            <a:r>
              <a:rPr lang="en-US" dirty="0"/>
              <a:t> </a:t>
            </a:r>
            <a:r>
              <a:rPr lang="en-US" dirty="0" err="1"/>
              <a:t>cosas</a:t>
            </a:r>
            <a:r>
              <a:rPr lang="en-US" dirty="0"/>
              <a:t> ". </a:t>
            </a:r>
            <a:r>
              <a:rPr lang="en-US" dirty="0" err="1"/>
              <a:t>Ahora</a:t>
            </a:r>
            <a:r>
              <a:rPr lang="en-US" dirty="0"/>
              <a:t> </a:t>
            </a:r>
            <a:r>
              <a:rPr lang="en-US" dirty="0" err="1"/>
              <a:t>el</a:t>
            </a:r>
            <a:r>
              <a:rPr lang="en-US" dirty="0"/>
              <a:t> </a:t>
            </a:r>
            <a:r>
              <a:rPr lang="en-US" dirty="0" err="1"/>
              <a:t>Señor</a:t>
            </a:r>
            <a:r>
              <a:rPr lang="en-US" dirty="0"/>
              <a:t> ha </a:t>
            </a:r>
            <a:r>
              <a:rPr lang="en-US" dirty="0" err="1"/>
              <a:t>prometido</a:t>
            </a:r>
            <a:r>
              <a:rPr lang="en-US" dirty="0"/>
              <a:t> que </a:t>
            </a:r>
            <a:r>
              <a:rPr lang="en-US" dirty="0" err="1"/>
              <a:t>si</a:t>
            </a:r>
            <a:r>
              <a:rPr lang="en-US" dirty="0"/>
              <a:t> </a:t>
            </a:r>
            <a:r>
              <a:rPr lang="en-US" dirty="0" err="1"/>
              <a:t>buscáis</a:t>
            </a:r>
            <a:r>
              <a:rPr lang="en-US" dirty="0"/>
              <a:t> primero </a:t>
            </a:r>
            <a:r>
              <a:rPr lang="en-US" dirty="0" err="1"/>
              <a:t>Su</a:t>
            </a:r>
            <a:r>
              <a:rPr lang="en-US" dirty="0"/>
              <a:t> </a:t>
            </a:r>
            <a:r>
              <a:rPr lang="en-US" dirty="0" err="1"/>
              <a:t>reino</a:t>
            </a:r>
            <a:r>
              <a:rPr lang="en-US" dirty="0"/>
              <a:t> y </a:t>
            </a:r>
            <a:r>
              <a:rPr lang="en-US" dirty="0" err="1"/>
              <a:t>su</a:t>
            </a:r>
            <a:r>
              <a:rPr lang="en-US" dirty="0"/>
              <a:t> </a:t>
            </a:r>
            <a:r>
              <a:rPr lang="en-US" dirty="0" err="1"/>
              <a:t>justicia</a:t>
            </a:r>
            <a:r>
              <a:rPr lang="en-US" dirty="0"/>
              <a:t>, </a:t>
            </a:r>
            <a:r>
              <a:rPr lang="en-US" dirty="0" err="1"/>
              <a:t>tendrás</a:t>
            </a:r>
            <a:r>
              <a:rPr lang="en-US" dirty="0"/>
              <a:t> </a:t>
            </a:r>
            <a:r>
              <a:rPr lang="en-US" dirty="0" err="1"/>
              <a:t>todo</a:t>
            </a:r>
            <a:r>
              <a:rPr lang="en-US" dirty="0"/>
              <a:t> lo que </a:t>
            </a:r>
            <a:r>
              <a:rPr lang="en-US" dirty="0" err="1"/>
              <a:t>necesitas</a:t>
            </a:r>
            <a:r>
              <a:rPr lang="en-US" dirty="0"/>
              <a:t>. </a:t>
            </a:r>
            <a:r>
              <a:rPr lang="en-US" dirty="0" err="1"/>
              <a:t>Ahora</a:t>
            </a:r>
            <a:r>
              <a:rPr lang="en-US" dirty="0"/>
              <a:t> bien, no </a:t>
            </a:r>
            <a:r>
              <a:rPr lang="en-US" dirty="0" err="1"/>
              <a:t>dije</a:t>
            </a:r>
            <a:r>
              <a:rPr lang="en-US" dirty="0"/>
              <a:t> que </a:t>
            </a:r>
            <a:r>
              <a:rPr lang="en-US" dirty="0" err="1"/>
              <a:t>tendrías</a:t>
            </a:r>
            <a:r>
              <a:rPr lang="en-US" dirty="0"/>
              <a:t> </a:t>
            </a:r>
            <a:r>
              <a:rPr lang="en-US" dirty="0" err="1"/>
              <a:t>necesariamente</a:t>
            </a:r>
            <a:r>
              <a:rPr lang="en-US" dirty="0"/>
              <a:t> las </a:t>
            </a:r>
            <a:r>
              <a:rPr lang="en-US" dirty="0" err="1"/>
              <a:t>cosas</a:t>
            </a:r>
            <a:r>
              <a:rPr lang="en-US" dirty="0"/>
              <a:t> que </a:t>
            </a:r>
            <a:r>
              <a:rPr lang="en-US" dirty="0" err="1"/>
              <a:t>deseas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228600" indent="-228600">
              <a:buFont typeface="+mj-lt"/>
              <a:buAutoNum type="arabicPeriod"/>
            </a:pPr>
            <a:r>
              <a:rPr lang="en-US" dirty="0" err="1"/>
              <a:t>En</a:t>
            </a:r>
            <a:r>
              <a:rPr lang="en-US" dirty="0"/>
              <a:t> primer </a:t>
            </a:r>
            <a:r>
              <a:rPr lang="en-US" dirty="0" err="1"/>
              <a:t>lugar</a:t>
            </a:r>
            <a:r>
              <a:rPr lang="en-US" dirty="0"/>
              <a:t>: no </a:t>
            </a:r>
            <a:r>
              <a:rPr lang="en-US" dirty="0" err="1"/>
              <a:t>necesitas</a:t>
            </a:r>
            <a:r>
              <a:rPr lang="en-US" dirty="0"/>
              <a:t> </a:t>
            </a:r>
            <a:r>
              <a:rPr lang="en-US" dirty="0" err="1"/>
              <a:t>todo</a:t>
            </a:r>
            <a:r>
              <a:rPr lang="en-US" dirty="0"/>
              <a:t> lo que </a:t>
            </a:r>
            <a:r>
              <a:rPr lang="en-US" dirty="0" err="1"/>
              <a:t>deseas</a:t>
            </a:r>
            <a:r>
              <a:rPr lang="en-US" dirty="0"/>
              <a:t> . </a:t>
            </a:r>
            <a:r>
              <a:rPr lang="en-US" dirty="0" err="1"/>
              <a:t>Desearía</a:t>
            </a:r>
            <a:r>
              <a:rPr lang="en-US" dirty="0"/>
              <a:t> </a:t>
            </a:r>
            <a:r>
              <a:rPr lang="en-US" dirty="0" err="1"/>
              <a:t>recuperar</a:t>
            </a:r>
            <a:r>
              <a:rPr lang="en-US" dirty="0"/>
              <a:t> </a:t>
            </a:r>
            <a:r>
              <a:rPr lang="en-US" dirty="0" err="1"/>
              <a:t>todo</a:t>
            </a:r>
            <a:r>
              <a:rPr lang="en-US" dirty="0"/>
              <a:t> </a:t>
            </a:r>
            <a:r>
              <a:rPr lang="en-US" dirty="0" err="1"/>
              <a:t>el</a:t>
            </a:r>
            <a:r>
              <a:rPr lang="en-US" dirty="0"/>
              <a:t> dinero que </a:t>
            </a:r>
            <a:r>
              <a:rPr lang="en-US" dirty="0" err="1"/>
              <a:t>gasté</a:t>
            </a:r>
            <a:r>
              <a:rPr lang="en-US" dirty="0"/>
              <a:t> </a:t>
            </a:r>
            <a:r>
              <a:rPr lang="en-US" dirty="0" err="1"/>
              <a:t>en</a:t>
            </a:r>
            <a:r>
              <a:rPr lang="en-US" dirty="0"/>
              <a:t> mi </a:t>
            </a:r>
            <a:r>
              <a:rPr lang="en-US" dirty="0" err="1"/>
              <a:t>vida</a:t>
            </a:r>
            <a:r>
              <a:rPr lang="en-US" dirty="0"/>
              <a:t> </a:t>
            </a:r>
            <a:r>
              <a:rPr lang="en-US" dirty="0" err="1"/>
              <a:t>en</a:t>
            </a:r>
            <a:r>
              <a:rPr lang="en-US" dirty="0"/>
              <a:t> </a:t>
            </a:r>
            <a:r>
              <a:rPr lang="en-US" dirty="0" err="1"/>
              <a:t>cosas</a:t>
            </a:r>
            <a:r>
              <a:rPr lang="en-US" dirty="0"/>
              <a:t> que </a:t>
            </a:r>
            <a:r>
              <a:rPr lang="en-US" dirty="0" err="1"/>
              <a:t>quería</a:t>
            </a:r>
            <a:r>
              <a:rPr lang="en-US" dirty="0"/>
              <a:t> y que </a:t>
            </a:r>
            <a:r>
              <a:rPr lang="en-US" dirty="0" err="1"/>
              <a:t>realmente</a:t>
            </a:r>
            <a:r>
              <a:rPr lang="en-US" dirty="0"/>
              <a:t> no </a:t>
            </a:r>
            <a:r>
              <a:rPr lang="en-US" dirty="0" err="1"/>
              <a:t>necesitaba</a:t>
            </a:r>
            <a:r>
              <a:rPr lang="en-US" dirty="0"/>
              <a:t>.</a:t>
            </a:r>
          </a:p>
          <a:p>
            <a:pPr marL="228600" indent="-228600">
              <a:buFont typeface="+mj-lt"/>
              <a:buAutoNum type="arabicPeriod"/>
            </a:pPr>
            <a:endParaRPr lang="en-US" dirty="0"/>
          </a:p>
          <a:p>
            <a:pPr marL="228600" indent="-228600">
              <a:buFont typeface="+mj-lt"/>
              <a:buAutoNum type="arabicPeriod"/>
            </a:pPr>
            <a:r>
              <a:rPr lang="en-US" dirty="0"/>
              <a:t>La </a:t>
            </a:r>
            <a:r>
              <a:rPr lang="en-US" dirty="0" err="1"/>
              <a:t>segunda</a:t>
            </a:r>
            <a:r>
              <a:rPr lang="en-US" dirty="0"/>
              <a:t> </a:t>
            </a:r>
            <a:r>
              <a:rPr lang="en-US" dirty="0" err="1"/>
              <a:t>lección</a:t>
            </a:r>
            <a:r>
              <a:rPr lang="en-US" dirty="0"/>
              <a:t> es, No </a:t>
            </a:r>
            <a:r>
              <a:rPr lang="en-US" dirty="0" err="1"/>
              <a:t>quieras</a:t>
            </a:r>
            <a:r>
              <a:rPr lang="en-US" dirty="0"/>
              <a:t> </a:t>
            </a:r>
            <a:r>
              <a:rPr lang="en-US" dirty="0" err="1"/>
              <a:t>todo</a:t>
            </a:r>
            <a:r>
              <a:rPr lang="en-US" dirty="0"/>
              <a:t> lo que </a:t>
            </a:r>
            <a:r>
              <a:rPr lang="en-US" dirty="0" err="1"/>
              <a:t>necesitas</a:t>
            </a:r>
            <a:r>
              <a:rPr lang="en-US" dirty="0"/>
              <a:t> . </a:t>
            </a:r>
            <a:r>
              <a:rPr lang="en-US" dirty="0" err="1"/>
              <a:t>Nunca</a:t>
            </a:r>
            <a:r>
              <a:rPr lang="en-US" dirty="0"/>
              <a:t> </a:t>
            </a:r>
            <a:r>
              <a:rPr lang="en-US" dirty="0" err="1"/>
              <a:t>quise</a:t>
            </a:r>
            <a:r>
              <a:rPr lang="en-US" dirty="0"/>
              <a:t> </a:t>
            </a:r>
            <a:r>
              <a:rPr lang="en-US" dirty="0" err="1"/>
              <a:t>una</a:t>
            </a:r>
            <a:r>
              <a:rPr lang="en-US" dirty="0"/>
              <a:t> </a:t>
            </a:r>
            <a:r>
              <a:rPr lang="en-US" dirty="0" err="1"/>
              <a:t>paliza</a:t>
            </a:r>
            <a:r>
              <a:rPr lang="en-US" dirty="0"/>
              <a:t> de las que </a:t>
            </a:r>
            <a:r>
              <a:rPr lang="en-US" dirty="0" err="1"/>
              <a:t>recibí</a:t>
            </a:r>
            <a:r>
              <a:rPr lang="en-US" dirty="0"/>
              <a:t>, </a:t>
            </a:r>
            <a:r>
              <a:rPr lang="en-US" dirty="0" err="1"/>
              <a:t>pero</a:t>
            </a:r>
            <a:r>
              <a:rPr lang="en-US" dirty="0"/>
              <a:t> las </a:t>
            </a:r>
            <a:r>
              <a:rPr lang="en-US" dirty="0" err="1"/>
              <a:t>necesitaba</a:t>
            </a:r>
            <a:r>
              <a:rPr lang="en-US" dirty="0"/>
              <a:t> a </a:t>
            </a:r>
            <a:r>
              <a:rPr lang="en-US" dirty="0" err="1"/>
              <a:t>todas</a:t>
            </a:r>
            <a:r>
              <a:rPr lang="en-US" dirty="0"/>
              <a:t> .</a:t>
            </a:r>
          </a:p>
          <a:p>
            <a:pPr marL="228600" indent="-228600">
              <a:buFont typeface="+mj-lt"/>
              <a:buAutoNum type="arabicPeriod"/>
            </a:pPr>
            <a:endParaRPr lang="en-US" dirty="0"/>
          </a:p>
          <a:p>
            <a:pPr marL="228600" indent="-228600">
              <a:buFont typeface="+mj-lt"/>
              <a:buAutoNum type="arabicPeriod"/>
            </a:pPr>
            <a:r>
              <a:rPr lang="en-US" dirty="0"/>
              <a:t>  Dios </a:t>
            </a:r>
            <a:r>
              <a:rPr lang="en-US" dirty="0" err="1"/>
              <a:t>siempre</a:t>
            </a:r>
            <a:r>
              <a:rPr lang="en-US" dirty="0"/>
              <a:t> </a:t>
            </a:r>
            <a:r>
              <a:rPr lang="en-US" dirty="0" err="1"/>
              <a:t>nos</a:t>
            </a:r>
            <a:r>
              <a:rPr lang="en-US" dirty="0"/>
              <a:t> da lo que </a:t>
            </a:r>
            <a:r>
              <a:rPr lang="en-US" dirty="0" err="1"/>
              <a:t>necesitamos</a:t>
            </a:r>
            <a:r>
              <a:rPr lang="en-US" dirty="0"/>
              <a:t> . </a:t>
            </a:r>
            <a:r>
              <a:rPr lang="en-US" dirty="0" err="1"/>
              <a:t>Escuché</a:t>
            </a:r>
            <a:r>
              <a:rPr lang="en-US" dirty="0"/>
              <a:t> de dos tiendas que </a:t>
            </a:r>
            <a:r>
              <a:rPr lang="en-US" dirty="0" err="1"/>
              <a:t>estaban</a:t>
            </a:r>
            <a:r>
              <a:rPr lang="en-US" dirty="0"/>
              <a:t> </a:t>
            </a:r>
            <a:r>
              <a:rPr lang="en-US" dirty="0" err="1"/>
              <a:t>enfrente</a:t>
            </a:r>
            <a:r>
              <a:rPr lang="en-US" dirty="0"/>
              <a:t> </a:t>
            </a:r>
            <a:r>
              <a:rPr lang="en-US" dirty="0" err="1"/>
              <a:t>una</a:t>
            </a:r>
            <a:r>
              <a:rPr lang="en-US" dirty="0"/>
              <a:t> de la </a:t>
            </a:r>
            <a:r>
              <a:rPr lang="en-US" dirty="0" err="1"/>
              <a:t>otra</a:t>
            </a:r>
            <a:r>
              <a:rPr lang="en-US" dirty="0"/>
              <a:t>, </a:t>
            </a:r>
            <a:r>
              <a:rPr lang="en-US" dirty="0" err="1"/>
              <a:t>muy</a:t>
            </a:r>
            <a:r>
              <a:rPr lang="en-US" dirty="0"/>
              <a:t> </a:t>
            </a:r>
            <a:r>
              <a:rPr lang="en-US" dirty="0" err="1"/>
              <a:t>competitivas</a:t>
            </a:r>
            <a:r>
              <a:rPr lang="en-US" dirty="0"/>
              <a:t>, </a:t>
            </a:r>
            <a:r>
              <a:rPr lang="en-US" dirty="0" err="1"/>
              <a:t>siempre</a:t>
            </a:r>
            <a:r>
              <a:rPr lang="en-US" dirty="0"/>
              <a:t> </a:t>
            </a:r>
            <a:r>
              <a:rPr lang="en-US" dirty="0" err="1"/>
              <a:t>tratando</a:t>
            </a:r>
            <a:r>
              <a:rPr lang="en-US" dirty="0"/>
              <a:t> de </a:t>
            </a:r>
            <a:r>
              <a:rPr lang="en-US" dirty="0" err="1"/>
              <a:t>salir</a:t>
            </a:r>
            <a:r>
              <a:rPr lang="en-US" dirty="0"/>
              <a:t> </a:t>
            </a:r>
            <a:r>
              <a:rPr lang="en-US" dirty="0" err="1"/>
              <a:t>adelante</a:t>
            </a:r>
            <a:r>
              <a:rPr lang="en-US" dirty="0"/>
              <a:t>. El </a:t>
            </a:r>
            <a:r>
              <a:rPr lang="en-US" dirty="0" err="1"/>
              <a:t>gerente</a:t>
            </a:r>
            <a:r>
              <a:rPr lang="en-US" dirty="0"/>
              <a:t> de </a:t>
            </a:r>
            <a:r>
              <a:rPr lang="en-US" dirty="0" err="1"/>
              <a:t>una</a:t>
            </a:r>
            <a:r>
              <a:rPr lang="en-US" dirty="0"/>
              <a:t> tienda </a:t>
            </a:r>
            <a:r>
              <a:rPr lang="en-US" dirty="0" err="1"/>
              <a:t>salió</a:t>
            </a:r>
            <a:r>
              <a:rPr lang="en-US" dirty="0"/>
              <a:t> un día y </a:t>
            </a:r>
            <a:r>
              <a:rPr lang="en-US" dirty="0" err="1"/>
              <a:t>clavó</a:t>
            </a:r>
            <a:r>
              <a:rPr lang="en-US" dirty="0"/>
              <a:t> un gran cartel </a:t>
            </a:r>
            <a:r>
              <a:rPr lang="en-US" dirty="0" err="1"/>
              <a:t>en</a:t>
            </a:r>
            <a:r>
              <a:rPr lang="en-US" dirty="0"/>
              <a:t> </a:t>
            </a:r>
            <a:r>
              <a:rPr lang="en-US" dirty="0" err="1"/>
              <a:t>el</a:t>
            </a:r>
            <a:r>
              <a:rPr lang="en-US" dirty="0"/>
              <a:t> </a:t>
            </a:r>
            <a:r>
              <a:rPr lang="en-US" dirty="0" err="1"/>
              <a:t>frente</a:t>
            </a:r>
            <a:r>
              <a:rPr lang="en-US" dirty="0"/>
              <a:t> de </a:t>
            </a:r>
            <a:r>
              <a:rPr lang="en-US" dirty="0" err="1"/>
              <a:t>su</a:t>
            </a:r>
            <a:r>
              <a:rPr lang="en-US" dirty="0"/>
              <a:t> tienda que </a:t>
            </a:r>
            <a:r>
              <a:rPr lang="en-US" dirty="0" err="1"/>
              <a:t>decía</a:t>
            </a:r>
            <a:r>
              <a:rPr lang="en-US" dirty="0"/>
              <a:t>: "Si lo </a:t>
            </a:r>
            <a:r>
              <a:rPr lang="en-US" dirty="0" err="1"/>
              <a:t>quieres</a:t>
            </a:r>
            <a:r>
              <a:rPr lang="en-US" dirty="0"/>
              <a:t>, lo </a:t>
            </a:r>
            <a:r>
              <a:rPr lang="en-US" dirty="0" err="1"/>
              <a:t>tenemos</a:t>
            </a:r>
            <a:r>
              <a:rPr lang="en-US" dirty="0"/>
              <a:t>". Bueno, </a:t>
            </a:r>
            <a:r>
              <a:rPr lang="en-US" dirty="0" err="1"/>
              <a:t>el</a:t>
            </a:r>
            <a:r>
              <a:rPr lang="en-US" dirty="0"/>
              <a:t> </a:t>
            </a:r>
            <a:r>
              <a:rPr lang="en-US" dirty="0" err="1"/>
              <a:t>gerente</a:t>
            </a:r>
            <a:r>
              <a:rPr lang="en-US" dirty="0"/>
              <a:t> de la </a:t>
            </a:r>
            <a:r>
              <a:rPr lang="en-US" dirty="0" err="1"/>
              <a:t>otra</a:t>
            </a:r>
            <a:r>
              <a:rPr lang="en-US" dirty="0"/>
              <a:t> tienda </a:t>
            </a:r>
            <a:r>
              <a:rPr lang="en-US" dirty="0" err="1"/>
              <a:t>salió</a:t>
            </a:r>
            <a:r>
              <a:rPr lang="en-US" dirty="0"/>
              <a:t> y </a:t>
            </a:r>
            <a:r>
              <a:rPr lang="en-US" dirty="0" err="1"/>
              <a:t>vio</a:t>
            </a:r>
            <a:r>
              <a:rPr lang="en-US" dirty="0"/>
              <a:t> ese </a:t>
            </a:r>
            <a:r>
              <a:rPr lang="en-US" dirty="0" err="1"/>
              <a:t>letrero</a:t>
            </a:r>
            <a:r>
              <a:rPr lang="en-US" dirty="0"/>
              <a:t>, lo </a:t>
            </a:r>
            <a:r>
              <a:rPr lang="en-US" dirty="0" err="1"/>
              <a:t>pensó</a:t>
            </a:r>
            <a:r>
              <a:rPr lang="en-US" dirty="0"/>
              <a:t> </a:t>
            </a:r>
            <a:r>
              <a:rPr lang="en-US" dirty="0" err="1"/>
              <a:t>por</a:t>
            </a:r>
            <a:r>
              <a:rPr lang="en-US" dirty="0"/>
              <a:t> </a:t>
            </a:r>
            <a:r>
              <a:rPr lang="en-US" dirty="0" err="1"/>
              <a:t>unos</a:t>
            </a:r>
            <a:r>
              <a:rPr lang="en-US" dirty="0"/>
              <a:t> </a:t>
            </a:r>
            <a:r>
              <a:rPr lang="en-US" dirty="0" err="1"/>
              <a:t>momentos</a:t>
            </a:r>
            <a:r>
              <a:rPr lang="en-US" dirty="0"/>
              <a:t>, </a:t>
            </a:r>
            <a:r>
              <a:rPr lang="en-US" dirty="0" err="1"/>
              <a:t>volvió</a:t>
            </a:r>
            <a:r>
              <a:rPr lang="en-US" dirty="0"/>
              <a:t> a </a:t>
            </a:r>
            <a:r>
              <a:rPr lang="en-US" dirty="0" err="1"/>
              <a:t>su</a:t>
            </a:r>
            <a:r>
              <a:rPr lang="en-US" dirty="0"/>
              <a:t> tienda y un </a:t>
            </a:r>
            <a:r>
              <a:rPr lang="en-US" dirty="0" err="1"/>
              <a:t>rato</a:t>
            </a:r>
            <a:r>
              <a:rPr lang="en-US" dirty="0"/>
              <a:t> </a:t>
            </a:r>
            <a:r>
              <a:rPr lang="en-US" dirty="0" err="1"/>
              <a:t>después</a:t>
            </a:r>
            <a:r>
              <a:rPr lang="en-US" dirty="0"/>
              <a:t> </a:t>
            </a:r>
            <a:r>
              <a:rPr lang="en-US" dirty="0" err="1"/>
              <a:t>salió</a:t>
            </a:r>
            <a:r>
              <a:rPr lang="en-US" dirty="0"/>
              <a:t> con un </a:t>
            </a:r>
            <a:r>
              <a:rPr lang="en-US" dirty="0" err="1"/>
              <a:t>letrero</a:t>
            </a:r>
            <a:r>
              <a:rPr lang="en-US" dirty="0"/>
              <a:t> que </a:t>
            </a:r>
            <a:r>
              <a:rPr lang="en-US" dirty="0" err="1"/>
              <a:t>clavó</a:t>
            </a:r>
            <a:r>
              <a:rPr lang="en-US" dirty="0"/>
              <a:t> </a:t>
            </a:r>
            <a:r>
              <a:rPr lang="en-US" dirty="0" err="1"/>
              <a:t>sobre</a:t>
            </a:r>
            <a:r>
              <a:rPr lang="en-US" dirty="0"/>
              <a:t> </a:t>
            </a:r>
            <a:r>
              <a:rPr lang="en-US" dirty="0" err="1"/>
              <a:t>su</a:t>
            </a:r>
            <a:r>
              <a:rPr lang="en-US" dirty="0"/>
              <a:t> tienda que </a:t>
            </a:r>
            <a:r>
              <a:rPr lang="en-US" dirty="0" err="1"/>
              <a:t>decía</a:t>
            </a:r>
            <a:r>
              <a:rPr lang="en-US" dirty="0"/>
              <a:t>: "Si no lo </a:t>
            </a:r>
            <a:r>
              <a:rPr lang="en-US" dirty="0" err="1"/>
              <a:t>tienes</a:t>
            </a:r>
            <a:r>
              <a:rPr lang="en-US" dirty="0"/>
              <a:t>, no lo </a:t>
            </a:r>
            <a:r>
              <a:rPr lang="en-US" dirty="0" err="1"/>
              <a:t>necesitas</a:t>
            </a:r>
            <a:r>
              <a:rPr lang="en-US" dirty="0"/>
              <a:t>." Algo </a:t>
            </a:r>
            <a:r>
              <a:rPr lang="en-US" dirty="0" err="1"/>
              <a:t>te</a:t>
            </a:r>
            <a:r>
              <a:rPr lang="en-US" dirty="0"/>
              <a:t> </a:t>
            </a:r>
            <a:r>
              <a:rPr lang="en-US" dirty="0" err="1"/>
              <a:t>puedo</a:t>
            </a:r>
            <a:r>
              <a:rPr lang="en-US" dirty="0"/>
              <a:t> </a:t>
            </a:r>
            <a:r>
              <a:rPr lang="en-US" dirty="0" err="1"/>
              <a:t>decir</a:t>
            </a:r>
            <a:r>
              <a:rPr lang="en-US" dirty="0"/>
              <a:t> </a:t>
            </a:r>
            <a:r>
              <a:rPr lang="en-US" dirty="0" err="1"/>
              <a:t>ahora</a:t>
            </a:r>
            <a:r>
              <a:rPr lang="en-US" dirty="0"/>
              <a:t> </a:t>
            </a:r>
            <a:r>
              <a:rPr lang="en-US" dirty="0" err="1"/>
              <a:t>mismo</a:t>
            </a:r>
            <a:r>
              <a:rPr lang="en-US" dirty="0"/>
              <a:t>, no </a:t>
            </a:r>
            <a:r>
              <a:rPr lang="en-US" dirty="0" err="1"/>
              <a:t>importa</a:t>
            </a:r>
            <a:r>
              <a:rPr lang="en-US" dirty="0"/>
              <a:t> lo que </a:t>
            </a:r>
            <a:r>
              <a:rPr lang="en-US" dirty="0" err="1"/>
              <a:t>pienses</a:t>
            </a:r>
            <a:r>
              <a:rPr lang="en-US" dirty="0"/>
              <a:t>, </a:t>
            </a:r>
            <a:r>
              <a:rPr lang="en-US" dirty="0" err="1"/>
              <a:t>si</a:t>
            </a:r>
            <a:r>
              <a:rPr lang="en-US" dirty="0"/>
              <a:t> no lo </a:t>
            </a:r>
            <a:r>
              <a:rPr lang="en-US" dirty="0" err="1"/>
              <a:t>tienes</a:t>
            </a:r>
            <a:r>
              <a:rPr lang="en-US" dirty="0"/>
              <a:t> es </a:t>
            </a:r>
            <a:r>
              <a:rPr lang="en-US" dirty="0" err="1"/>
              <a:t>porque</a:t>
            </a:r>
            <a:r>
              <a:rPr lang="en-US" dirty="0"/>
              <a:t> Dios sabe a </a:t>
            </a:r>
            <a:r>
              <a:rPr lang="en-US" dirty="0" err="1"/>
              <a:t>estas</a:t>
            </a:r>
            <a:r>
              <a:rPr lang="en-US" dirty="0"/>
              <a:t> </a:t>
            </a:r>
            <a:r>
              <a:rPr lang="en-US" dirty="0" err="1"/>
              <a:t>alturas</a:t>
            </a:r>
            <a:r>
              <a:rPr lang="en-US" dirty="0"/>
              <a:t> de </a:t>
            </a:r>
            <a:r>
              <a:rPr lang="en-US" dirty="0" err="1"/>
              <a:t>tu</a:t>
            </a:r>
            <a:r>
              <a:rPr lang="en-US" dirty="0"/>
              <a:t> </a:t>
            </a:r>
            <a:r>
              <a:rPr lang="en-US" dirty="0" err="1"/>
              <a:t>vida</a:t>
            </a:r>
            <a:r>
              <a:rPr lang="en-US" dirty="0"/>
              <a:t> no lo </a:t>
            </a:r>
            <a:r>
              <a:rPr lang="en-US" dirty="0" err="1"/>
              <a:t>necesitas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Ultimas</a:t>
            </a:r>
            <a:r>
              <a:rPr lang="en-US" dirty="0"/>
              <a:t> </a:t>
            </a:r>
            <a:r>
              <a:rPr lang="en-US" dirty="0" err="1"/>
              <a:t>lecion</a:t>
            </a:r>
            <a:r>
              <a:rPr lang="en-US" dirty="0"/>
              <a:t>:  Dios no </a:t>
            </a:r>
            <a:r>
              <a:rPr lang="en-US" dirty="0" err="1"/>
              <a:t>nos</a:t>
            </a:r>
            <a:r>
              <a:rPr lang="en-US" dirty="0"/>
              <a:t> da </a:t>
            </a:r>
            <a:r>
              <a:rPr lang="en-US" dirty="0" err="1"/>
              <a:t>todo</a:t>
            </a:r>
            <a:r>
              <a:rPr lang="en-US" dirty="0"/>
              <a:t> lo que </a:t>
            </a:r>
            <a:r>
              <a:rPr lang="en-US" dirty="0" err="1"/>
              <a:t>queremos</a:t>
            </a:r>
            <a:r>
              <a:rPr lang="en-US" dirty="0"/>
              <a:t> . </a:t>
            </a:r>
            <a:r>
              <a:rPr lang="en-US" dirty="0" err="1"/>
              <a:t>Yo</a:t>
            </a:r>
            <a:r>
              <a:rPr lang="en-US" dirty="0"/>
              <a:t>, </a:t>
            </a:r>
            <a:r>
              <a:rPr lang="en-US" dirty="0" err="1"/>
              <a:t>por</a:t>
            </a:r>
            <a:r>
              <a:rPr lang="en-US" dirty="0"/>
              <a:t> mi </a:t>
            </a:r>
            <a:r>
              <a:rPr lang="en-US" dirty="0" err="1"/>
              <a:t>parte</a:t>
            </a:r>
            <a:r>
              <a:rPr lang="en-US" dirty="0"/>
              <a:t>, </a:t>
            </a:r>
            <a:r>
              <a:rPr lang="en-US" dirty="0" err="1"/>
              <a:t>estoy</a:t>
            </a:r>
            <a:r>
              <a:rPr lang="en-US" dirty="0"/>
              <a:t> </a:t>
            </a:r>
            <a:r>
              <a:rPr lang="en-US" dirty="0" err="1"/>
              <a:t>muy</a:t>
            </a:r>
            <a:r>
              <a:rPr lang="en-US" dirty="0"/>
              <a:t> </a:t>
            </a:r>
            <a:r>
              <a:rPr lang="en-US" dirty="0" err="1"/>
              <a:t>contento</a:t>
            </a:r>
            <a:r>
              <a:rPr lang="en-US" dirty="0"/>
              <a:t> de que no lo </a:t>
            </a:r>
            <a:r>
              <a:rPr lang="en-US" dirty="0" err="1"/>
              <a:t>haga</a:t>
            </a:r>
            <a:r>
              <a:rPr lang="en-US" dirty="0"/>
              <a:t>. </a:t>
            </a:r>
            <a:r>
              <a:rPr lang="en-US" dirty="0" err="1"/>
              <a:t>Ya</a:t>
            </a:r>
            <a:r>
              <a:rPr lang="en-US" dirty="0"/>
              <a:t> sabes, </a:t>
            </a:r>
            <a:r>
              <a:rPr lang="en-US" dirty="0" err="1"/>
              <a:t>una</a:t>
            </a:r>
            <a:r>
              <a:rPr lang="en-US" dirty="0"/>
              <a:t> de las </a:t>
            </a:r>
            <a:r>
              <a:rPr lang="en-US" dirty="0" err="1"/>
              <a:t>bendiciones</a:t>
            </a:r>
            <a:r>
              <a:rPr lang="en-US" dirty="0"/>
              <a:t> </a:t>
            </a:r>
            <a:r>
              <a:rPr lang="en-US" dirty="0" err="1"/>
              <a:t>más</a:t>
            </a:r>
            <a:r>
              <a:rPr lang="en-US" dirty="0"/>
              <a:t> </a:t>
            </a:r>
            <a:r>
              <a:rPr lang="en-US" dirty="0" err="1"/>
              <a:t>grandes</a:t>
            </a:r>
            <a:r>
              <a:rPr lang="en-US" dirty="0"/>
              <a:t> de Dios se </a:t>
            </a:r>
            <a:r>
              <a:rPr lang="en-US" dirty="0" err="1"/>
              <a:t>encuentra</a:t>
            </a:r>
            <a:r>
              <a:rPr lang="en-US" dirty="0"/>
              <a:t> </a:t>
            </a:r>
            <a:r>
              <a:rPr lang="en-US" dirty="0" err="1"/>
              <a:t>en</a:t>
            </a:r>
            <a:r>
              <a:rPr lang="en-US" dirty="0"/>
              <a:t> </a:t>
            </a:r>
            <a:r>
              <a:rPr lang="en-US" dirty="0" err="1"/>
              <a:t>aquellas</a:t>
            </a:r>
            <a:r>
              <a:rPr lang="en-US" dirty="0"/>
              <a:t> </a:t>
            </a:r>
            <a:r>
              <a:rPr lang="en-US" dirty="0" err="1"/>
              <a:t>cosas</a:t>
            </a:r>
            <a:r>
              <a:rPr lang="en-US" dirty="0"/>
              <a:t> que </a:t>
            </a:r>
            <a:r>
              <a:rPr lang="en-US" dirty="0" err="1"/>
              <a:t>Él</a:t>
            </a:r>
            <a:r>
              <a:rPr lang="en-US" dirty="0"/>
              <a:t> no </a:t>
            </a:r>
            <a:r>
              <a:rPr lang="en-US" dirty="0" err="1"/>
              <a:t>nos</a:t>
            </a:r>
            <a:r>
              <a:rPr lang="en-US" dirty="0"/>
              <a:t> da. </a:t>
            </a:r>
          </a:p>
          <a:p>
            <a:endParaRPr lang="en-US" dirty="0"/>
          </a:p>
          <a:p>
            <a:r>
              <a:rPr lang="en-US" dirty="0"/>
              <a:t>Una </a:t>
            </a:r>
            <a:r>
              <a:rPr lang="en-US" dirty="0" err="1"/>
              <a:t>confesión</a:t>
            </a:r>
            <a:r>
              <a:rPr lang="en-US" dirty="0"/>
              <a:t> de un soldado </a:t>
            </a:r>
            <a:r>
              <a:rPr lang="en-US" dirty="0" err="1"/>
              <a:t>confederado</a:t>
            </a:r>
            <a:r>
              <a:rPr lang="en-US" dirty="0"/>
              <a:t> </a:t>
            </a:r>
            <a:r>
              <a:rPr lang="en-US" dirty="0" err="1"/>
              <a:t>desconocido</a:t>
            </a:r>
            <a:r>
              <a:rPr lang="en-US" dirty="0"/>
              <a:t> que me </a:t>
            </a:r>
            <a:r>
              <a:rPr lang="en-US" dirty="0" err="1"/>
              <a:t>bendijo</a:t>
            </a:r>
            <a:r>
              <a:rPr lang="en-US" dirty="0"/>
              <a:t> </a:t>
            </a:r>
            <a:r>
              <a:rPr lang="en-US" dirty="0" err="1"/>
              <a:t>enormemente</a:t>
            </a:r>
            <a:r>
              <a:rPr lang="en-US" dirty="0"/>
              <a:t>. </a:t>
            </a:r>
            <a:r>
              <a:rPr lang="en-US" dirty="0" err="1"/>
              <a:t>Escúchalo</a:t>
            </a:r>
            <a:r>
              <a:rPr lang="en-US" dirty="0"/>
              <a:t>.</a:t>
            </a:r>
          </a:p>
          <a:p>
            <a:r>
              <a:rPr lang="en-US" dirty="0"/>
              <a:t>  </a:t>
            </a:r>
          </a:p>
          <a:p>
            <a:r>
              <a:rPr lang="en-US" dirty="0"/>
              <a:t>Le </a:t>
            </a:r>
            <a:r>
              <a:rPr lang="en-US" dirty="0" err="1"/>
              <a:t>pedí</a:t>
            </a:r>
            <a:r>
              <a:rPr lang="en-US" dirty="0"/>
              <a:t> a Dios </a:t>
            </a:r>
            <a:r>
              <a:rPr lang="en-US" dirty="0" err="1"/>
              <a:t>fortaleza</a:t>
            </a:r>
            <a:r>
              <a:rPr lang="en-US" dirty="0"/>
              <a:t> para </a:t>
            </a:r>
            <a:r>
              <a:rPr lang="en-US" dirty="0" err="1"/>
              <a:t>poder</a:t>
            </a:r>
            <a:r>
              <a:rPr lang="en-US" dirty="0"/>
              <a:t> </a:t>
            </a:r>
            <a:r>
              <a:rPr lang="en-US" dirty="0" err="1"/>
              <a:t>lograrlo</a:t>
            </a:r>
            <a:r>
              <a:rPr lang="en-US" dirty="0"/>
              <a:t>.</a:t>
            </a:r>
          </a:p>
          <a:p>
            <a:r>
              <a:rPr lang="en-US" dirty="0"/>
              <a:t>Me </a:t>
            </a:r>
            <a:r>
              <a:rPr lang="en-US" dirty="0" err="1"/>
              <a:t>debilitaron</a:t>
            </a:r>
            <a:r>
              <a:rPr lang="en-US" dirty="0"/>
              <a:t> para </a:t>
            </a:r>
            <a:r>
              <a:rPr lang="en-US" dirty="0" err="1"/>
              <a:t>aprender</a:t>
            </a:r>
            <a:r>
              <a:rPr lang="en-US" dirty="0"/>
              <a:t> a </a:t>
            </a:r>
            <a:r>
              <a:rPr lang="en-US" dirty="0" err="1"/>
              <a:t>obedecer</a:t>
            </a:r>
            <a:r>
              <a:rPr lang="en-US" dirty="0"/>
              <a:t> </a:t>
            </a:r>
            <a:r>
              <a:rPr lang="en-US" dirty="0" err="1"/>
              <a:t>humildemente</a:t>
            </a:r>
            <a:r>
              <a:rPr lang="en-US" dirty="0"/>
              <a:t>.</a:t>
            </a:r>
          </a:p>
          <a:p>
            <a:r>
              <a:rPr lang="en-US" dirty="0"/>
              <a:t>         </a:t>
            </a:r>
          </a:p>
          <a:p>
            <a:r>
              <a:rPr lang="en-US" dirty="0"/>
              <a:t>Le </a:t>
            </a:r>
            <a:r>
              <a:rPr lang="en-US" dirty="0" err="1"/>
              <a:t>pedí</a:t>
            </a:r>
            <a:r>
              <a:rPr lang="en-US" dirty="0"/>
              <a:t> a Dios </a:t>
            </a:r>
            <a:r>
              <a:rPr lang="en-US" dirty="0" err="1"/>
              <a:t>salud</a:t>
            </a:r>
            <a:r>
              <a:rPr lang="en-US" dirty="0"/>
              <a:t> para </a:t>
            </a:r>
            <a:r>
              <a:rPr lang="en-US" dirty="0" err="1"/>
              <a:t>poder</a:t>
            </a:r>
            <a:r>
              <a:rPr lang="en-US" dirty="0"/>
              <a:t> </a:t>
            </a:r>
            <a:r>
              <a:rPr lang="en-US" dirty="0" err="1"/>
              <a:t>hacer</a:t>
            </a:r>
            <a:r>
              <a:rPr lang="en-US" dirty="0"/>
              <a:t> </a:t>
            </a:r>
            <a:r>
              <a:rPr lang="en-US" dirty="0" err="1"/>
              <a:t>cosas</a:t>
            </a:r>
            <a:r>
              <a:rPr lang="en-US" dirty="0"/>
              <a:t> </a:t>
            </a:r>
            <a:r>
              <a:rPr lang="en-US" dirty="0" err="1"/>
              <a:t>más</a:t>
            </a:r>
            <a:r>
              <a:rPr lang="en-US" dirty="0"/>
              <a:t> </a:t>
            </a:r>
            <a:r>
              <a:rPr lang="en-US" dirty="0" err="1"/>
              <a:t>grandes</a:t>
            </a:r>
            <a:r>
              <a:rPr lang="en-US" dirty="0"/>
              <a:t>.</a:t>
            </a:r>
          </a:p>
          <a:p>
            <a:r>
              <a:rPr lang="en-US" dirty="0"/>
              <a:t>Me </a:t>
            </a:r>
            <a:r>
              <a:rPr lang="en-US" dirty="0" err="1"/>
              <a:t>dieron</a:t>
            </a:r>
            <a:r>
              <a:rPr lang="en-US" dirty="0"/>
              <a:t> </a:t>
            </a:r>
            <a:r>
              <a:rPr lang="en-US" dirty="0" err="1"/>
              <a:t>enfermedad</a:t>
            </a:r>
            <a:r>
              <a:rPr lang="en-US" dirty="0"/>
              <a:t> para que </a:t>
            </a:r>
            <a:r>
              <a:rPr lang="en-US" dirty="0" err="1"/>
              <a:t>pudiera</a:t>
            </a:r>
            <a:r>
              <a:rPr lang="en-US" dirty="0"/>
              <a:t> </a:t>
            </a:r>
            <a:r>
              <a:rPr lang="en-US" dirty="0" err="1"/>
              <a:t>hacer</a:t>
            </a:r>
            <a:r>
              <a:rPr lang="en-US" dirty="0"/>
              <a:t> </a:t>
            </a:r>
            <a:r>
              <a:rPr lang="en-US" dirty="0" err="1"/>
              <a:t>mejores</a:t>
            </a:r>
            <a:r>
              <a:rPr lang="en-US" dirty="0"/>
              <a:t> </a:t>
            </a:r>
            <a:r>
              <a:rPr lang="en-US" dirty="0" err="1"/>
              <a:t>cosas</a:t>
            </a:r>
            <a:r>
              <a:rPr lang="en-US" dirty="0"/>
              <a:t>.</a:t>
            </a:r>
          </a:p>
          <a:p>
            <a:r>
              <a:rPr lang="en-US" dirty="0"/>
              <a:t>         </a:t>
            </a:r>
          </a:p>
          <a:p>
            <a:r>
              <a:rPr lang="en-US" dirty="0" err="1"/>
              <a:t>Pedí</a:t>
            </a:r>
            <a:r>
              <a:rPr lang="en-US" dirty="0"/>
              <a:t> </a:t>
            </a:r>
            <a:r>
              <a:rPr lang="en-US" dirty="0" err="1"/>
              <a:t>riquezas</a:t>
            </a:r>
            <a:r>
              <a:rPr lang="en-US" dirty="0"/>
              <a:t> para ser </a:t>
            </a:r>
            <a:r>
              <a:rPr lang="en-US" dirty="0" err="1"/>
              <a:t>feliz</a:t>
            </a:r>
            <a:r>
              <a:rPr lang="en-US" dirty="0"/>
              <a:t>.</a:t>
            </a:r>
          </a:p>
          <a:p>
            <a:r>
              <a:rPr lang="en-US" dirty="0"/>
              <a:t>Me </a:t>
            </a:r>
            <a:r>
              <a:rPr lang="en-US" dirty="0" err="1"/>
              <a:t>fue</a:t>
            </a:r>
            <a:r>
              <a:rPr lang="en-US" dirty="0"/>
              <a:t> dada la </a:t>
            </a:r>
            <a:r>
              <a:rPr lang="en-US" dirty="0" err="1"/>
              <a:t>pobreza</a:t>
            </a:r>
            <a:r>
              <a:rPr lang="en-US" dirty="0"/>
              <a:t> para que </a:t>
            </a:r>
            <a:r>
              <a:rPr lang="en-US" dirty="0" err="1"/>
              <a:t>pudiera</a:t>
            </a:r>
            <a:r>
              <a:rPr lang="en-US" dirty="0"/>
              <a:t> ser </a:t>
            </a:r>
            <a:r>
              <a:rPr lang="en-US" dirty="0" err="1"/>
              <a:t>sabio</a:t>
            </a:r>
            <a:r>
              <a:rPr lang="en-US" dirty="0"/>
              <a:t>.</a:t>
            </a:r>
          </a:p>
          <a:p>
            <a:r>
              <a:rPr lang="en-US" dirty="0"/>
              <a:t>         </a:t>
            </a:r>
          </a:p>
          <a:p>
            <a:r>
              <a:rPr lang="en-US" dirty="0" err="1"/>
              <a:t>Pedí</a:t>
            </a:r>
            <a:r>
              <a:rPr lang="en-US" dirty="0"/>
              <a:t> </a:t>
            </a:r>
            <a:r>
              <a:rPr lang="en-US" dirty="0" err="1"/>
              <a:t>poder</a:t>
            </a:r>
            <a:r>
              <a:rPr lang="en-US" dirty="0"/>
              <a:t> para </a:t>
            </a:r>
            <a:r>
              <a:rPr lang="en-US" dirty="0" err="1"/>
              <a:t>poder</a:t>
            </a:r>
            <a:r>
              <a:rPr lang="en-US" dirty="0"/>
              <a:t> </a:t>
            </a:r>
            <a:r>
              <a:rPr lang="en-US" dirty="0" err="1"/>
              <a:t>tener</a:t>
            </a:r>
            <a:r>
              <a:rPr lang="en-US" dirty="0"/>
              <a:t> la </a:t>
            </a:r>
            <a:r>
              <a:rPr lang="en-US" dirty="0" err="1"/>
              <a:t>alabanza</a:t>
            </a:r>
            <a:r>
              <a:rPr lang="en-US" dirty="0"/>
              <a:t> de </a:t>
            </a:r>
            <a:r>
              <a:rPr lang="en-US" dirty="0" err="1"/>
              <a:t>los</a:t>
            </a:r>
            <a:r>
              <a:rPr lang="en-US" dirty="0"/>
              <a:t> hombres.</a:t>
            </a:r>
          </a:p>
          <a:p>
            <a:r>
              <a:rPr lang="en-US" dirty="0"/>
              <a:t>Me </a:t>
            </a:r>
            <a:r>
              <a:rPr lang="en-US" dirty="0" err="1"/>
              <a:t>fue</a:t>
            </a:r>
            <a:r>
              <a:rPr lang="en-US" dirty="0"/>
              <a:t> dada </a:t>
            </a:r>
            <a:r>
              <a:rPr lang="en-US" dirty="0" err="1"/>
              <a:t>debilidad</a:t>
            </a:r>
            <a:r>
              <a:rPr lang="en-US" dirty="0"/>
              <a:t> para que </a:t>
            </a:r>
            <a:r>
              <a:rPr lang="en-US" dirty="0" err="1"/>
              <a:t>pudiera</a:t>
            </a:r>
            <a:r>
              <a:rPr lang="en-US" dirty="0"/>
              <a:t> </a:t>
            </a:r>
            <a:r>
              <a:rPr lang="en-US" dirty="0" err="1"/>
              <a:t>sentir</a:t>
            </a:r>
            <a:r>
              <a:rPr lang="en-US" dirty="0"/>
              <a:t> la </a:t>
            </a:r>
            <a:r>
              <a:rPr lang="en-US" dirty="0" err="1"/>
              <a:t>necesidad</a:t>
            </a:r>
            <a:r>
              <a:rPr lang="en-US" dirty="0"/>
              <a:t> de Dios.</a:t>
            </a:r>
          </a:p>
          <a:p>
            <a:r>
              <a:rPr lang="en-US" dirty="0"/>
              <a:t>         </a:t>
            </a:r>
          </a:p>
          <a:p>
            <a:r>
              <a:rPr lang="en-US" dirty="0" err="1"/>
              <a:t>Pedí</a:t>
            </a:r>
            <a:r>
              <a:rPr lang="en-US" dirty="0"/>
              <a:t> </a:t>
            </a:r>
            <a:r>
              <a:rPr lang="en-US" dirty="0" err="1"/>
              <a:t>todas</a:t>
            </a:r>
            <a:r>
              <a:rPr lang="en-US" dirty="0"/>
              <a:t> las </a:t>
            </a:r>
            <a:r>
              <a:rPr lang="en-US" dirty="0" err="1"/>
              <a:t>cosas</a:t>
            </a:r>
            <a:r>
              <a:rPr lang="en-US" dirty="0"/>
              <a:t> para </a:t>
            </a:r>
            <a:r>
              <a:rPr lang="en-US" dirty="0" err="1"/>
              <a:t>poder</a:t>
            </a:r>
            <a:r>
              <a:rPr lang="en-US" dirty="0"/>
              <a:t> </a:t>
            </a:r>
            <a:r>
              <a:rPr lang="en-US" dirty="0" err="1"/>
              <a:t>disfrutar</a:t>
            </a:r>
            <a:r>
              <a:rPr lang="en-US" dirty="0"/>
              <a:t> de la </a:t>
            </a:r>
            <a:r>
              <a:rPr lang="en-US" dirty="0" err="1"/>
              <a:t>vida</a:t>
            </a:r>
            <a:r>
              <a:rPr lang="en-US" dirty="0"/>
              <a:t>.</a:t>
            </a:r>
          </a:p>
          <a:p>
            <a:r>
              <a:rPr lang="en-US" dirty="0"/>
              <a:t>Me </a:t>
            </a:r>
            <a:r>
              <a:rPr lang="en-US" dirty="0" err="1"/>
              <a:t>fue</a:t>
            </a:r>
            <a:r>
              <a:rPr lang="en-US" dirty="0"/>
              <a:t> dada la </a:t>
            </a:r>
            <a:r>
              <a:rPr lang="en-US" dirty="0" err="1"/>
              <a:t>vida</a:t>
            </a:r>
            <a:r>
              <a:rPr lang="en-US" dirty="0"/>
              <a:t> para que </a:t>
            </a:r>
            <a:r>
              <a:rPr lang="en-US" dirty="0" err="1"/>
              <a:t>pudiera</a:t>
            </a:r>
            <a:r>
              <a:rPr lang="en-US" dirty="0"/>
              <a:t> </a:t>
            </a:r>
            <a:r>
              <a:rPr lang="en-US" dirty="0" err="1"/>
              <a:t>disfrutar</a:t>
            </a:r>
            <a:r>
              <a:rPr lang="en-US" dirty="0"/>
              <a:t> de </a:t>
            </a:r>
            <a:r>
              <a:rPr lang="en-US" dirty="0" err="1"/>
              <a:t>todas</a:t>
            </a:r>
            <a:r>
              <a:rPr lang="en-US" dirty="0"/>
              <a:t> las </a:t>
            </a:r>
            <a:r>
              <a:rPr lang="en-US" dirty="0" err="1"/>
              <a:t>cosas</a:t>
            </a:r>
            <a:r>
              <a:rPr lang="en-US" dirty="0"/>
              <a:t>.</a:t>
            </a:r>
          </a:p>
          <a:p>
            <a:r>
              <a:rPr lang="en-US" dirty="0"/>
              <a:t>         </a:t>
            </a:r>
          </a:p>
          <a:p>
            <a:r>
              <a:rPr lang="en-US" dirty="0"/>
              <a:t>No </a:t>
            </a:r>
            <a:r>
              <a:rPr lang="en-US" dirty="0" err="1"/>
              <a:t>obtuve</a:t>
            </a:r>
            <a:r>
              <a:rPr lang="en-US" dirty="0"/>
              <a:t> nada de lo que </a:t>
            </a:r>
            <a:r>
              <a:rPr lang="en-US" dirty="0" err="1"/>
              <a:t>pedí</a:t>
            </a:r>
            <a:r>
              <a:rPr lang="en-US" dirty="0"/>
              <a:t>, </a:t>
            </a:r>
            <a:r>
              <a:rPr lang="en-US" dirty="0" err="1"/>
              <a:t>pero</a:t>
            </a:r>
            <a:r>
              <a:rPr lang="en-US" dirty="0"/>
              <a:t> </a:t>
            </a:r>
            <a:r>
              <a:rPr lang="en-US" dirty="0" err="1"/>
              <a:t>todo</a:t>
            </a:r>
            <a:r>
              <a:rPr lang="en-US" dirty="0"/>
              <a:t> lo que </a:t>
            </a:r>
            <a:r>
              <a:rPr lang="en-US" dirty="0" err="1"/>
              <a:t>esperaba</a:t>
            </a:r>
            <a:r>
              <a:rPr lang="en-US" dirty="0"/>
              <a:t>...</a:t>
            </a:r>
          </a:p>
          <a:p>
            <a:r>
              <a:rPr lang="en-US" dirty="0" err="1"/>
              <a:t>Casi</a:t>
            </a:r>
            <a:r>
              <a:rPr lang="en-US" dirty="0"/>
              <a:t> a mi </a:t>
            </a:r>
            <a:r>
              <a:rPr lang="en-US" dirty="0" err="1"/>
              <a:t>pesar</a:t>
            </a:r>
            <a:r>
              <a:rPr lang="en-US" dirty="0"/>
              <a:t>, mis </a:t>
            </a:r>
            <a:r>
              <a:rPr lang="en-US" dirty="0" err="1"/>
              <a:t>oraciones</a:t>
            </a:r>
            <a:r>
              <a:rPr lang="en-US" dirty="0"/>
              <a:t> </a:t>
            </a:r>
            <a:r>
              <a:rPr lang="en-US" dirty="0" err="1"/>
              <a:t>silenciosas</a:t>
            </a:r>
            <a:r>
              <a:rPr lang="en-US" dirty="0"/>
              <a:t> </a:t>
            </a:r>
            <a:r>
              <a:rPr lang="en-US" dirty="0" err="1"/>
              <a:t>fueron</a:t>
            </a:r>
            <a:r>
              <a:rPr lang="en-US" dirty="0"/>
              <a:t> </a:t>
            </a:r>
            <a:r>
              <a:rPr lang="en-US" dirty="0" err="1"/>
              <a:t>respondidas</a:t>
            </a:r>
            <a:r>
              <a:rPr lang="en-US" dirty="0"/>
              <a:t>. </a:t>
            </a:r>
          </a:p>
          <a:p>
            <a:r>
              <a:rPr lang="en-US" dirty="0"/>
              <a:t>Soy entre </a:t>
            </a:r>
            <a:r>
              <a:rPr lang="en-US" dirty="0" err="1"/>
              <a:t>todos</a:t>
            </a:r>
            <a:r>
              <a:rPr lang="en-US" dirty="0"/>
              <a:t> </a:t>
            </a:r>
            <a:r>
              <a:rPr lang="en-US" dirty="0" err="1"/>
              <a:t>los</a:t>
            </a:r>
            <a:r>
              <a:rPr lang="en-US" dirty="0"/>
              <a:t> hombres </a:t>
            </a:r>
            <a:r>
              <a:rPr lang="en-US" dirty="0" err="1"/>
              <a:t>más</a:t>
            </a:r>
            <a:r>
              <a:rPr lang="en-US" dirty="0"/>
              <a:t> </a:t>
            </a:r>
            <a:r>
              <a:rPr lang="en-US" dirty="0" err="1"/>
              <a:t>ricamente</a:t>
            </a:r>
            <a:r>
              <a:rPr lang="en-US" dirty="0"/>
              <a:t> </a:t>
            </a:r>
            <a:r>
              <a:rPr lang="en-US" dirty="0" err="1"/>
              <a:t>bendecidos</a:t>
            </a:r>
            <a:r>
              <a:rPr lang="en-US" dirty="0"/>
              <a: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2223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Introducción:</a:t>
            </a:r>
          </a:p>
          <a:p>
            <a:endParaRPr lang="en-US"/>
          </a:p>
          <a:p>
            <a:r>
              <a:rPr lang="en-US"/>
              <a:t>Hay un dicho en Ingles muy conocido que dice “ No puedes enseñarle nuevos trucos a un perro viejo.”</a:t>
            </a:r>
          </a:p>
          <a:p>
            <a:r>
              <a:rPr lang="en-US"/>
              <a:t>Y hasta cierto punto no estoy de acuerdo porque alimenta a la mediocridad.   Encuentro  mas apropiado  un viejo dicho que dice: " Nunca eres demasiado tarde para aprender algo Nuevo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 aquí una lección que nunca eres demasiado mayor para aprender: </a:t>
            </a:r>
          </a:p>
          <a:p>
            <a:endParaRPr lang="en-US"/>
          </a:p>
          <a:p>
            <a:r>
              <a:rPr lang="en-US"/>
              <a:t>” Enséñanos de tal modo a contar nuestros días, Que traigamos al corazón sabiduría.( Sal. 90:12 ).</a:t>
            </a:r>
          </a:p>
          <a:p>
            <a:endParaRPr lang="en-US"/>
          </a:p>
          <a:p>
            <a:r>
              <a:rPr lang="en-US"/>
              <a:t> Ahora, lo que eso significa es esto: " Enséñanos ". que contemos nuestros días y reconozcamos lo pocos que son; ayúdanos a gastarlos como debemos.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Ejemplo: </a:t>
            </a:r>
          </a:p>
          <a:p>
            <a:endParaRPr lang="en-US"/>
          </a:p>
          <a:p>
            <a:r>
              <a:rPr lang="en-US"/>
              <a:t>Alguien ha observado que la vida es como un billete de un dólar. Puedes gastarlo como quieras, pero solo puedes gastarlo una vez.</a:t>
            </a:r>
          </a:p>
          <a:p>
            <a:endParaRPr lang="en-US"/>
          </a:p>
          <a:p>
            <a:r>
              <a:rPr lang="en-US"/>
              <a:t>Ahora bien, cuando gastas dinero, en realidad sólo hay dos formas de gastarlo. </a:t>
            </a:r>
          </a:p>
          <a:p>
            <a:endParaRPr lang="en-US"/>
          </a:p>
          <a:p>
            <a:r>
              <a:rPr lang="en-US"/>
              <a:t>Puedes desperdiciarlo o puedes invertirlo. Lo mismo ocurre con la vida.</a:t>
            </a:r>
          </a:p>
          <a:p>
            <a:endParaRPr lang="en-US"/>
          </a:p>
          <a:p>
            <a:endParaRPr lang="en-US"/>
          </a:p>
          <a:p>
            <a:r>
              <a:rPr lang="en-US"/>
              <a:t>Ahora bien, ya seas joven o viejo, 20 o 70 años, sano y rico, o débil y pobre, puedes hacer el año 2024 como la mejor inversion de tu vida.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Supongamos que estuviera comenzando su vida desde el principio. Tienes edad suficiente para distinguir el bien del mal. Eres lo suficientemente mayor para aprender, lo suficientemente mayor para amar, lo suficientemente mayor para vivir de verdad. </a:t>
            </a:r>
          </a:p>
          <a:p>
            <a:endParaRPr lang="en-US"/>
          </a:p>
          <a:p>
            <a:r>
              <a:rPr lang="en-US"/>
              <a:t>Si pudieras preguntarle al Señor Jesucristo cómo hacer que el 2024 sea el mejor de tu vida,</a:t>
            </a:r>
          </a:p>
          <a:p>
            <a:endParaRPr lang="en-US"/>
          </a:p>
          <a:p>
            <a:r>
              <a:rPr lang="en-US"/>
              <a:t> ¿qué crees que te diría? No creo que tengamos que preguntarnos, creo que lo sé.</a:t>
            </a:r>
          </a:p>
          <a:p>
            <a:endParaRPr lang="en-US"/>
          </a:p>
          <a:p>
            <a:r>
              <a:rPr lang="en-US"/>
              <a:t>" Mas buscad primeramente el reino de Dios y su justicia, y todas estas cosas os serán añadidas. " ( Mt. 6:33 ) </a:t>
            </a:r>
          </a:p>
          <a:p>
            <a:endParaRPr lang="en-US"/>
          </a:p>
          <a:p>
            <a:r>
              <a:rPr lang="en-US"/>
              <a:t>Creo que se puede resumir lo que Jesús dijo aquí en tres palabras: " primero lo primero ". " Ahora sé que suena simple, pero quiero decirte que si, a partir de hoy, consciente, continua, constante y consistentemente pusieras primero lo primero, eso transformaría absolutamente tu vida. La fórmula de cómo hacer precisamente eso se encuentra en esta tremenda declaración de labios de nuestro Señor.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ESTABLECER PRIORIDADES ADECUADAS</a:t>
            </a:r>
          </a:p>
          <a:p>
            <a:endParaRPr lang="en-US"/>
          </a:p>
          <a:p>
            <a:endParaRPr lang="en-US"/>
          </a:p>
          <a:p>
            <a:r>
              <a:rPr lang="en-US"/>
              <a:t>¿Están mis prioridades en orden?</a:t>
            </a:r>
          </a:p>
          <a:p>
            <a:endParaRPr lang="en-US"/>
          </a:p>
          <a:p>
            <a:r>
              <a:rPr lang="en-US"/>
              <a:t>     Si tus prioridades no están en orden, tu vida no estará en orden. Si tus prioridades no son las correctas, tu vida no esta correcta. </a:t>
            </a:r>
          </a:p>
          <a:p>
            <a:endParaRPr lang="en-US"/>
          </a:p>
          <a:p>
            <a:r>
              <a:rPr lang="en-US"/>
              <a:t>No tienes que orar acerca de cuál debería ser tu prioridad número uno en la vida. No tienes que pensar en eso. No tienes que discutirlo. No tienes que buscarlo.Simplemente tienes que hacerlo. Porque Jesús ya nos ha dicho cuál debe ser nuestra primera prioridad : " buscad primeramente el reino de Dios " .</a:t>
            </a:r>
          </a:p>
          <a:p>
            <a:endParaRPr lang="en-US"/>
          </a:p>
          <a:p>
            <a:r>
              <a:rPr lang="en-US"/>
              <a:t>La palabra buscar significa " perseguir activamente " o " ir tras ". Está en tiempo presente. Quiere decir continuamente. Cada día de tu vida debes buscar primero el reino de Dios.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Buscar al Rey:     </a:t>
            </a:r>
          </a:p>
          <a:p>
            <a:r>
              <a:rPr lang="en-US"/>
              <a:t>                  </a:t>
            </a:r>
          </a:p>
          <a:p>
            <a:r>
              <a:rPr lang="en-US"/>
              <a:t>	Para buscar el reino, primero debes buscar al Rey. Porque no se puede tener un reino sin un rey. La primera prioridad de tu vida debe ser buscar al Rey del reino.</a:t>
            </a:r>
          </a:p>
          <a:p>
            <a:endParaRPr lang="en-US"/>
          </a:p>
          <a:p>
            <a:r>
              <a:rPr lang="en-US"/>
              <a:t>¿Sabías que la vida cristiana es más que simplemente aceptar al Señor, es buscar al Señor? El Señor no es simplemente alguien a quien aceptas pasivamente. Es alguien a quien buscas activamente. Puedo decirte algo sobre tu relación con Dios en este mismo momento sin siquiera conocerte. Puedo decirte cuánto de Dios tienes; tienes todo de Dios que deseas.</a:t>
            </a:r>
          </a:p>
          <a:p>
            <a:endParaRPr lang="en-US"/>
          </a:p>
          <a:p>
            <a:r>
              <a:rPr lang="en-US"/>
              <a:t>Dios no tiene favoritos, pero sí tiene íntimos. </a:t>
            </a:r>
          </a:p>
          <a:p>
            <a:endParaRPr lang="en-US"/>
          </a:p>
          <a:p>
            <a:r>
              <a:rPr lang="en-US"/>
              <a:t>8 Acercaos a Dios, y él se acercará a vosotros. Pecadores, limpiad las manos; y vosotros los de doble ánimo, purificad vuestros corazones. Santiago 4:8</a:t>
            </a:r>
          </a:p>
          <a:p>
            <a:endParaRPr lang="en-US"/>
          </a:p>
          <a:p>
            <a:r>
              <a:rPr lang="en-US"/>
              <a:t>13 y me buscaréis y me hallaréis, porque me buscaréis de todo vuestro corazón. Jeremías. 29:13</a:t>
            </a:r>
          </a:p>
          <a:p>
            <a:endParaRPr lang="en-US"/>
          </a:p>
          <a:p>
            <a:r>
              <a:rPr lang="en-US"/>
              <a:t>4. Pero no basta con buscar al Señor. Debes buscarlo primero. Jesús dijo: " buscad primero el reino de Dios ". Primero lo primero significa poner al Padre en primer lugar. </a:t>
            </a:r>
          </a:p>
          <a:p>
            <a:r>
              <a:rPr lang="en-US"/>
              <a:t>Hay tres palabras que quiero que encierres en un círculo en este pasaje. En el v.30 encierre en un círculo la palabra fe . En el v.32 circule la palabra Padre . En el v.33 encierre en un círculo la palabra primero . Sabes que la Biblia dice en Heb. 11:6 , "Sin fe es imposible agradarle " .</a:t>
            </a:r>
          </a:p>
          <a:p>
            <a:endParaRPr lang="en-US"/>
          </a:p>
          <a:p>
            <a:r>
              <a:rPr lang="en-US"/>
              <a:t>¿Sabes qué es la fe? La fe es poner al Padre en primer lugar. Déjame decirte algo. Jesús no quiere un lugar en tu vida. Jesús ni siquiera quiere protagonismo en tu vida. Jesús quiere preeminencia en tu vida.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BUSCAR EL REINO DE DIOS (LA IGLESIA EL VEHICULO). El reino de Dios debe ser la obsesión de tu vida. La palabra reino allí literalmente significa gobierno o reinado . Un reino es un lugar donde gobierna un rey. Buscar el reino de Dios es buscar el gobierno y el reino de Dios sobre toda nuestra vida.Ahora bien, cuando verdaderamente buscas un rey y verdaderamente buscas su reino, automáticamente estás buscando tres cosas.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BUSCAR EL REINO DE DIOS (LA IGLESIA EL VEHICULO). El </a:t>
            </a:r>
            <a:r>
              <a:rPr lang="en-US" dirty="0" err="1"/>
              <a:t>reino</a:t>
            </a:r>
            <a:r>
              <a:rPr lang="en-US" dirty="0"/>
              <a:t> de Dios </a:t>
            </a:r>
            <a:r>
              <a:rPr lang="en-US" dirty="0" err="1"/>
              <a:t>debe</a:t>
            </a:r>
            <a:r>
              <a:rPr lang="en-US" dirty="0"/>
              <a:t> ser la </a:t>
            </a:r>
            <a:r>
              <a:rPr lang="en-US" dirty="0" err="1"/>
              <a:t>obsesión</a:t>
            </a:r>
            <a:r>
              <a:rPr lang="en-US" dirty="0"/>
              <a:t> de </a:t>
            </a:r>
            <a:r>
              <a:rPr lang="en-US" dirty="0" err="1"/>
              <a:t>tu</a:t>
            </a:r>
            <a:r>
              <a:rPr lang="en-US" dirty="0"/>
              <a:t> </a:t>
            </a:r>
            <a:r>
              <a:rPr lang="en-US" dirty="0" err="1"/>
              <a:t>vida</a:t>
            </a:r>
            <a:r>
              <a:rPr lang="en-US" dirty="0"/>
              <a:t>. La palabra </a:t>
            </a:r>
            <a:r>
              <a:rPr lang="en-US" dirty="0" err="1"/>
              <a:t>reino</a:t>
            </a:r>
            <a:r>
              <a:rPr lang="en-US" dirty="0"/>
              <a:t> </a:t>
            </a:r>
            <a:r>
              <a:rPr lang="en-US" dirty="0" err="1"/>
              <a:t>allí</a:t>
            </a:r>
            <a:r>
              <a:rPr lang="en-US" dirty="0"/>
              <a:t> </a:t>
            </a:r>
            <a:r>
              <a:rPr lang="en-US" dirty="0" err="1"/>
              <a:t>literalmente</a:t>
            </a:r>
            <a:r>
              <a:rPr lang="en-US" dirty="0"/>
              <a:t> </a:t>
            </a:r>
            <a:r>
              <a:rPr lang="en-US" dirty="0" err="1"/>
              <a:t>significa</a:t>
            </a:r>
            <a:r>
              <a:rPr lang="en-US" dirty="0"/>
              <a:t> </a:t>
            </a:r>
            <a:r>
              <a:rPr lang="en-US" dirty="0" err="1"/>
              <a:t>gobierno</a:t>
            </a:r>
            <a:r>
              <a:rPr lang="en-US" dirty="0"/>
              <a:t> o </a:t>
            </a:r>
            <a:r>
              <a:rPr lang="en-US" dirty="0" err="1"/>
              <a:t>reinado</a:t>
            </a:r>
            <a:r>
              <a:rPr lang="en-US" dirty="0"/>
              <a:t> . Un </a:t>
            </a:r>
            <a:r>
              <a:rPr lang="en-US" dirty="0" err="1"/>
              <a:t>reino</a:t>
            </a:r>
            <a:r>
              <a:rPr lang="en-US" dirty="0"/>
              <a:t> es un </a:t>
            </a:r>
            <a:r>
              <a:rPr lang="en-US" dirty="0" err="1"/>
              <a:t>lugar</a:t>
            </a:r>
            <a:r>
              <a:rPr lang="en-US" dirty="0"/>
              <a:t> </a:t>
            </a:r>
            <a:r>
              <a:rPr lang="en-US" dirty="0" err="1"/>
              <a:t>donde</a:t>
            </a:r>
            <a:r>
              <a:rPr lang="en-US" dirty="0"/>
              <a:t> </a:t>
            </a:r>
            <a:r>
              <a:rPr lang="en-US" dirty="0" err="1"/>
              <a:t>gobierna</a:t>
            </a:r>
            <a:r>
              <a:rPr lang="en-US" dirty="0"/>
              <a:t> un </a:t>
            </a:r>
            <a:r>
              <a:rPr lang="en-US" dirty="0" err="1"/>
              <a:t>rey</a:t>
            </a:r>
            <a:r>
              <a:rPr lang="en-US" dirty="0"/>
              <a:t>. </a:t>
            </a:r>
            <a:r>
              <a:rPr lang="en-US" dirty="0" err="1"/>
              <a:t>Buscar</a:t>
            </a:r>
            <a:r>
              <a:rPr lang="en-US" dirty="0"/>
              <a:t> </a:t>
            </a:r>
            <a:r>
              <a:rPr lang="en-US" dirty="0" err="1"/>
              <a:t>el</a:t>
            </a:r>
            <a:r>
              <a:rPr lang="en-US" dirty="0"/>
              <a:t> </a:t>
            </a:r>
            <a:r>
              <a:rPr lang="en-US" dirty="0" err="1"/>
              <a:t>reino</a:t>
            </a:r>
            <a:r>
              <a:rPr lang="en-US" dirty="0"/>
              <a:t> de Dios es </a:t>
            </a:r>
            <a:r>
              <a:rPr lang="en-US" dirty="0" err="1"/>
              <a:t>buscar</a:t>
            </a:r>
            <a:r>
              <a:rPr lang="en-US" dirty="0"/>
              <a:t> </a:t>
            </a:r>
            <a:r>
              <a:rPr lang="en-US" dirty="0" err="1"/>
              <a:t>el</a:t>
            </a:r>
            <a:r>
              <a:rPr lang="en-US" dirty="0"/>
              <a:t> </a:t>
            </a:r>
            <a:r>
              <a:rPr lang="en-US" dirty="0" err="1"/>
              <a:t>gobierno</a:t>
            </a:r>
            <a:r>
              <a:rPr lang="en-US" dirty="0"/>
              <a:t> y </a:t>
            </a:r>
            <a:r>
              <a:rPr lang="en-US" dirty="0" err="1"/>
              <a:t>el</a:t>
            </a:r>
            <a:r>
              <a:rPr lang="en-US" dirty="0"/>
              <a:t> </a:t>
            </a:r>
            <a:r>
              <a:rPr lang="en-US" dirty="0" err="1"/>
              <a:t>reino</a:t>
            </a:r>
            <a:r>
              <a:rPr lang="en-US" dirty="0"/>
              <a:t> de Dios </a:t>
            </a:r>
            <a:r>
              <a:rPr lang="en-US" dirty="0" err="1"/>
              <a:t>sobre</a:t>
            </a:r>
            <a:r>
              <a:rPr lang="en-US" dirty="0"/>
              <a:t> </a:t>
            </a:r>
            <a:r>
              <a:rPr lang="en-US" dirty="0" err="1"/>
              <a:t>toda</a:t>
            </a:r>
            <a:r>
              <a:rPr lang="en-US" dirty="0"/>
              <a:t> </a:t>
            </a:r>
            <a:r>
              <a:rPr lang="en-US" dirty="0" err="1"/>
              <a:t>nuestra</a:t>
            </a:r>
            <a:r>
              <a:rPr lang="en-US" dirty="0"/>
              <a:t> </a:t>
            </a:r>
            <a:r>
              <a:rPr lang="en-US" dirty="0" err="1"/>
              <a:t>vida.Ahora</a:t>
            </a:r>
            <a:r>
              <a:rPr lang="en-US" dirty="0"/>
              <a:t> bien, </a:t>
            </a:r>
            <a:r>
              <a:rPr lang="en-US" dirty="0" err="1"/>
              <a:t>cuando</a:t>
            </a:r>
            <a:r>
              <a:rPr lang="en-US" dirty="0"/>
              <a:t> </a:t>
            </a:r>
            <a:r>
              <a:rPr lang="en-US" dirty="0" err="1"/>
              <a:t>verdaderamente</a:t>
            </a:r>
            <a:r>
              <a:rPr lang="en-US" dirty="0"/>
              <a:t> </a:t>
            </a:r>
            <a:r>
              <a:rPr lang="en-US" dirty="0" err="1"/>
              <a:t>buscas</a:t>
            </a:r>
            <a:r>
              <a:rPr lang="en-US" dirty="0"/>
              <a:t> un </a:t>
            </a:r>
            <a:r>
              <a:rPr lang="en-US" dirty="0" err="1"/>
              <a:t>rey</a:t>
            </a:r>
            <a:r>
              <a:rPr lang="en-US" dirty="0"/>
              <a:t> y </a:t>
            </a:r>
            <a:r>
              <a:rPr lang="en-US" dirty="0" err="1"/>
              <a:t>verdaderamente</a:t>
            </a:r>
            <a:r>
              <a:rPr lang="en-US" dirty="0"/>
              <a:t> </a:t>
            </a:r>
            <a:r>
              <a:rPr lang="en-US" dirty="0" err="1"/>
              <a:t>buscas</a:t>
            </a:r>
            <a:r>
              <a:rPr lang="en-US" dirty="0"/>
              <a:t> </a:t>
            </a:r>
            <a:r>
              <a:rPr lang="en-US" dirty="0" err="1"/>
              <a:t>su</a:t>
            </a:r>
            <a:r>
              <a:rPr lang="en-US" dirty="0"/>
              <a:t> </a:t>
            </a:r>
            <a:r>
              <a:rPr lang="en-US" dirty="0" err="1"/>
              <a:t>reino</a:t>
            </a:r>
            <a:r>
              <a:rPr lang="en-US" dirty="0"/>
              <a:t>, </a:t>
            </a:r>
            <a:r>
              <a:rPr lang="en-US" dirty="0" err="1"/>
              <a:t>automáticamente</a:t>
            </a:r>
            <a:r>
              <a:rPr lang="en-US" dirty="0"/>
              <a:t> </a:t>
            </a:r>
            <a:r>
              <a:rPr lang="en-US" dirty="0" err="1"/>
              <a:t>estás</a:t>
            </a:r>
            <a:r>
              <a:rPr lang="en-US" dirty="0"/>
              <a:t> </a:t>
            </a:r>
            <a:r>
              <a:rPr lang="en-US" dirty="0" err="1"/>
              <a:t>buscando</a:t>
            </a:r>
            <a:r>
              <a:rPr lang="en-US" dirty="0"/>
              <a:t> </a:t>
            </a:r>
            <a:r>
              <a:rPr lang="en-US" dirty="0" err="1"/>
              <a:t>tres</a:t>
            </a:r>
            <a:r>
              <a:rPr lang="en-US" dirty="0"/>
              <a:t> </a:t>
            </a:r>
            <a:r>
              <a:rPr lang="en-US" dirty="0" err="1"/>
              <a:t>cosas</a:t>
            </a:r>
            <a:r>
              <a:rPr lang="en-US" dirty="0"/>
              <a:t>.</a:t>
            </a:r>
          </a:p>
          <a:p>
            <a:endParaRPr lang="en-US" dirty="0"/>
          </a:p>
          <a:p>
            <a:endParaRPr lang="en-US" dirty="0"/>
          </a:p>
          <a:p>
            <a:r>
              <a:rPr lang="en-US" dirty="0" err="1"/>
              <a:t>Buscar</a:t>
            </a:r>
            <a:r>
              <a:rPr lang="en-US" dirty="0"/>
              <a:t> la gloria del </a:t>
            </a:r>
            <a:r>
              <a:rPr lang="en-US" dirty="0" err="1"/>
              <a:t>rey</a:t>
            </a:r>
            <a:r>
              <a:rPr lang="en-US" dirty="0"/>
              <a:t> . </a:t>
            </a:r>
            <a:r>
              <a:rPr lang="en-US" dirty="0" err="1"/>
              <a:t>Cada</a:t>
            </a:r>
            <a:r>
              <a:rPr lang="en-US" dirty="0"/>
              <a:t> </a:t>
            </a:r>
            <a:r>
              <a:rPr lang="en-US" dirty="0" err="1"/>
              <a:t>parte</a:t>
            </a:r>
            <a:r>
              <a:rPr lang="en-US" dirty="0"/>
              <a:t> de </a:t>
            </a:r>
            <a:r>
              <a:rPr lang="en-US" dirty="0" err="1"/>
              <a:t>tu</a:t>
            </a:r>
            <a:r>
              <a:rPr lang="en-US" dirty="0"/>
              <a:t> </a:t>
            </a:r>
            <a:r>
              <a:rPr lang="en-US" dirty="0" err="1"/>
              <a:t>vida</a:t>
            </a:r>
            <a:r>
              <a:rPr lang="en-US" dirty="0"/>
              <a:t>, </a:t>
            </a:r>
            <a:r>
              <a:rPr lang="en-US" dirty="0" err="1"/>
              <a:t>cada</a:t>
            </a:r>
            <a:r>
              <a:rPr lang="en-US" dirty="0"/>
              <a:t> </a:t>
            </a:r>
            <a:r>
              <a:rPr lang="en-US" dirty="0" err="1"/>
              <a:t>minuto</a:t>
            </a:r>
            <a:r>
              <a:rPr lang="en-US" dirty="0"/>
              <a:t> y </a:t>
            </a:r>
            <a:r>
              <a:rPr lang="en-US" dirty="0" err="1"/>
              <a:t>momento</a:t>
            </a:r>
            <a:r>
              <a:rPr lang="en-US" dirty="0"/>
              <a:t> de </a:t>
            </a:r>
            <a:r>
              <a:rPr lang="en-US" dirty="0" err="1"/>
              <a:t>tu</a:t>
            </a:r>
            <a:r>
              <a:rPr lang="en-US" dirty="0"/>
              <a:t> </a:t>
            </a:r>
            <a:r>
              <a:rPr lang="en-US" dirty="0" err="1"/>
              <a:t>tiempo</a:t>
            </a:r>
            <a:r>
              <a:rPr lang="en-US" dirty="0"/>
              <a:t>, </a:t>
            </a:r>
            <a:r>
              <a:rPr lang="en-US" dirty="0" err="1"/>
              <a:t>cada</a:t>
            </a:r>
            <a:r>
              <a:rPr lang="en-US" dirty="0"/>
              <a:t> </a:t>
            </a:r>
            <a:r>
              <a:rPr lang="en-US" dirty="0" err="1"/>
              <a:t>gramo</a:t>
            </a:r>
            <a:r>
              <a:rPr lang="en-US" dirty="0"/>
              <a:t> de </a:t>
            </a:r>
            <a:r>
              <a:rPr lang="en-US" dirty="0" err="1"/>
              <a:t>tu</a:t>
            </a:r>
            <a:r>
              <a:rPr lang="en-US" dirty="0"/>
              <a:t> </a:t>
            </a:r>
            <a:r>
              <a:rPr lang="en-US" dirty="0" err="1"/>
              <a:t>fuerza</a:t>
            </a:r>
            <a:r>
              <a:rPr lang="en-US" dirty="0"/>
              <a:t>, </a:t>
            </a:r>
            <a:r>
              <a:rPr lang="en-US" dirty="0" err="1"/>
              <a:t>cada</a:t>
            </a:r>
            <a:r>
              <a:rPr lang="en-US" dirty="0"/>
              <a:t> </a:t>
            </a:r>
            <a:r>
              <a:rPr lang="en-US" dirty="0" err="1"/>
              <a:t>músculo</a:t>
            </a:r>
            <a:r>
              <a:rPr lang="en-US" dirty="0"/>
              <a:t> y </a:t>
            </a:r>
            <a:r>
              <a:rPr lang="en-US" dirty="0" err="1"/>
              <a:t>fibra</a:t>
            </a:r>
            <a:r>
              <a:rPr lang="en-US" dirty="0"/>
              <a:t> de </a:t>
            </a:r>
            <a:r>
              <a:rPr lang="en-US" dirty="0" err="1"/>
              <a:t>tu</a:t>
            </a:r>
            <a:r>
              <a:rPr lang="en-US" dirty="0"/>
              <a:t> </a:t>
            </a:r>
            <a:r>
              <a:rPr lang="en-US" dirty="0" err="1"/>
              <a:t>cuerpo</a:t>
            </a:r>
            <a:r>
              <a:rPr lang="en-US" dirty="0"/>
              <a:t> </a:t>
            </a:r>
            <a:r>
              <a:rPr lang="en-US" dirty="0" err="1"/>
              <a:t>deben</a:t>
            </a:r>
            <a:r>
              <a:rPr lang="en-US" dirty="0"/>
              <a:t> ser </a:t>
            </a:r>
            <a:r>
              <a:rPr lang="en-US" dirty="0" err="1"/>
              <a:t>entregados</a:t>
            </a:r>
            <a:r>
              <a:rPr lang="en-US" dirty="0"/>
              <a:t> para la gloria de Dios. " </a:t>
            </a:r>
            <a:r>
              <a:rPr lang="en-US" dirty="0" err="1"/>
              <a:t>Así</a:t>
            </a:r>
            <a:r>
              <a:rPr lang="en-US" dirty="0"/>
              <a:t> que, </a:t>
            </a:r>
            <a:r>
              <a:rPr lang="en-US" dirty="0" err="1"/>
              <a:t>ya</a:t>
            </a:r>
            <a:r>
              <a:rPr lang="en-US" dirty="0"/>
              <a:t> sea que </a:t>
            </a:r>
            <a:r>
              <a:rPr lang="en-US" dirty="0" err="1"/>
              <a:t>comáis</a:t>
            </a:r>
            <a:r>
              <a:rPr lang="en-US" dirty="0"/>
              <a:t> o </a:t>
            </a:r>
            <a:r>
              <a:rPr lang="en-US" dirty="0" err="1"/>
              <a:t>bebáis</a:t>
            </a:r>
            <a:r>
              <a:rPr lang="en-US" dirty="0"/>
              <a:t> o </a:t>
            </a:r>
            <a:r>
              <a:rPr lang="en-US" dirty="0" err="1"/>
              <a:t>hagáis</a:t>
            </a:r>
            <a:r>
              <a:rPr lang="en-US" dirty="0"/>
              <a:t> </a:t>
            </a:r>
            <a:r>
              <a:rPr lang="en-US" dirty="0" err="1"/>
              <a:t>cualquier</a:t>
            </a:r>
            <a:r>
              <a:rPr lang="en-US" dirty="0"/>
              <a:t> </a:t>
            </a:r>
            <a:r>
              <a:rPr lang="en-US" dirty="0" err="1"/>
              <a:t>otra</a:t>
            </a:r>
            <a:r>
              <a:rPr lang="en-US" dirty="0"/>
              <a:t> </a:t>
            </a:r>
            <a:r>
              <a:rPr lang="en-US" dirty="0" err="1"/>
              <a:t>cosa</a:t>
            </a:r>
            <a:r>
              <a:rPr lang="en-US" dirty="0"/>
              <a:t>, </a:t>
            </a:r>
            <a:r>
              <a:rPr lang="en-US" dirty="0" err="1"/>
              <a:t>hacedlo</a:t>
            </a:r>
            <a:r>
              <a:rPr lang="en-US" dirty="0"/>
              <a:t> </a:t>
            </a:r>
            <a:r>
              <a:rPr lang="en-US" dirty="0" err="1"/>
              <a:t>todo</a:t>
            </a:r>
            <a:r>
              <a:rPr lang="en-US" dirty="0"/>
              <a:t> para la gloria de Dios. " ( I Cor. 10:31 )</a:t>
            </a:r>
          </a:p>
          <a:p>
            <a:endParaRPr lang="en-US" dirty="0"/>
          </a:p>
          <a:p>
            <a:r>
              <a:rPr lang="en-US" dirty="0" err="1"/>
              <a:t>Buscar</a:t>
            </a:r>
            <a:r>
              <a:rPr lang="en-US" dirty="0"/>
              <a:t> La </a:t>
            </a:r>
            <a:r>
              <a:rPr lang="en-US" dirty="0" err="1"/>
              <a:t>voluntad</a:t>
            </a:r>
            <a:r>
              <a:rPr lang="en-US" dirty="0"/>
              <a:t> del Rey: Pero </a:t>
            </a:r>
            <a:r>
              <a:rPr lang="en-US" dirty="0" err="1"/>
              <a:t>también</a:t>
            </a:r>
            <a:r>
              <a:rPr lang="en-US" dirty="0"/>
              <a:t> </a:t>
            </a:r>
            <a:r>
              <a:rPr lang="en-US" dirty="0" err="1"/>
              <a:t>significa</a:t>
            </a:r>
            <a:r>
              <a:rPr lang="en-US" dirty="0"/>
              <a:t> </a:t>
            </a:r>
            <a:r>
              <a:rPr lang="en-US" dirty="0" err="1"/>
              <a:t>buscar</a:t>
            </a:r>
            <a:r>
              <a:rPr lang="en-US" dirty="0"/>
              <a:t> la </a:t>
            </a:r>
            <a:r>
              <a:rPr lang="en-US" dirty="0" err="1"/>
              <a:t>guía</a:t>
            </a:r>
            <a:r>
              <a:rPr lang="en-US" dirty="0"/>
              <a:t> del </a:t>
            </a:r>
            <a:r>
              <a:rPr lang="en-US" dirty="0" err="1"/>
              <a:t>rey</a:t>
            </a:r>
            <a:r>
              <a:rPr lang="en-US" dirty="0"/>
              <a:t>. Un </a:t>
            </a:r>
            <a:r>
              <a:rPr lang="en-US" dirty="0" err="1"/>
              <a:t>súbdito</a:t>
            </a:r>
            <a:r>
              <a:rPr lang="en-US" dirty="0"/>
              <a:t> </a:t>
            </a:r>
            <a:r>
              <a:rPr lang="en-US" dirty="0" err="1"/>
              <a:t>leal</a:t>
            </a:r>
            <a:r>
              <a:rPr lang="en-US" dirty="0"/>
              <a:t> </a:t>
            </a:r>
            <a:r>
              <a:rPr lang="en-US" dirty="0" err="1"/>
              <a:t>siempre</a:t>
            </a:r>
            <a:r>
              <a:rPr lang="en-US" dirty="0"/>
              <a:t> </a:t>
            </a:r>
            <a:r>
              <a:rPr lang="en-US" dirty="0" err="1"/>
              <a:t>quiere</a:t>
            </a:r>
            <a:r>
              <a:rPr lang="en-US" dirty="0"/>
              <a:t> </a:t>
            </a:r>
            <a:r>
              <a:rPr lang="en-US" dirty="0" err="1"/>
              <a:t>hacer</a:t>
            </a:r>
            <a:r>
              <a:rPr lang="en-US" dirty="0"/>
              <a:t> lo que </a:t>
            </a:r>
            <a:r>
              <a:rPr lang="en-US" dirty="0" err="1"/>
              <a:t>el</a:t>
            </a:r>
            <a:r>
              <a:rPr lang="en-US" dirty="0"/>
              <a:t> </a:t>
            </a:r>
            <a:r>
              <a:rPr lang="en-US" dirty="0" err="1"/>
              <a:t>rey</a:t>
            </a:r>
            <a:r>
              <a:rPr lang="en-US" dirty="0"/>
              <a:t> le </a:t>
            </a:r>
            <a:r>
              <a:rPr lang="en-US" dirty="0" err="1"/>
              <a:t>pide</a:t>
            </a:r>
            <a:r>
              <a:rPr lang="en-US" dirty="0"/>
              <a:t> que </a:t>
            </a:r>
            <a:r>
              <a:rPr lang="en-US" dirty="0" err="1"/>
              <a:t>haga</a:t>
            </a:r>
            <a:r>
              <a:rPr lang="en-US" dirty="0"/>
              <a:t>. No hay </a:t>
            </a:r>
            <a:r>
              <a:rPr lang="en-US" dirty="0" err="1"/>
              <a:t>vocación</a:t>
            </a:r>
            <a:r>
              <a:rPr lang="en-US" dirty="0"/>
              <a:t> </a:t>
            </a:r>
            <a:r>
              <a:rPr lang="en-US" dirty="0" err="1"/>
              <a:t>más</a:t>
            </a:r>
            <a:r>
              <a:rPr lang="en-US" dirty="0"/>
              <a:t> </a:t>
            </a:r>
            <a:r>
              <a:rPr lang="en-US" dirty="0" err="1"/>
              <a:t>elevada</a:t>
            </a:r>
            <a:r>
              <a:rPr lang="en-US" dirty="0"/>
              <a:t> </a:t>
            </a:r>
            <a:r>
              <a:rPr lang="en-US" dirty="0" err="1"/>
              <a:t>en</a:t>
            </a:r>
            <a:r>
              <a:rPr lang="en-US" dirty="0"/>
              <a:t> la </a:t>
            </a:r>
            <a:r>
              <a:rPr lang="en-US" dirty="0" err="1"/>
              <a:t>vida</a:t>
            </a:r>
            <a:r>
              <a:rPr lang="en-US" dirty="0"/>
              <a:t> que </a:t>
            </a:r>
            <a:r>
              <a:rPr lang="en-US" dirty="0" err="1"/>
              <a:t>descubrir</a:t>
            </a:r>
            <a:r>
              <a:rPr lang="en-US" dirty="0"/>
              <a:t> lo que </a:t>
            </a:r>
            <a:r>
              <a:rPr lang="en-US" dirty="0" err="1"/>
              <a:t>tu</a:t>
            </a:r>
            <a:r>
              <a:rPr lang="en-US" dirty="0"/>
              <a:t> Rey </a:t>
            </a:r>
            <a:r>
              <a:rPr lang="en-US" dirty="0" err="1"/>
              <a:t>quiere</a:t>
            </a:r>
            <a:r>
              <a:rPr lang="en-US" dirty="0"/>
              <a:t> que se </a:t>
            </a:r>
            <a:r>
              <a:rPr lang="en-US" dirty="0" err="1"/>
              <a:t>haga</a:t>
            </a:r>
            <a:r>
              <a:rPr lang="en-US" dirty="0"/>
              <a:t> y </a:t>
            </a:r>
            <a:r>
              <a:rPr lang="en-US" dirty="0" err="1"/>
              <a:t>luego</a:t>
            </a:r>
            <a:r>
              <a:rPr lang="en-US" dirty="0"/>
              <a:t> </a:t>
            </a:r>
            <a:r>
              <a:rPr lang="en-US" dirty="0" err="1"/>
              <a:t>hacerlo</a:t>
            </a:r>
            <a:r>
              <a:rPr lang="en-US" dirty="0"/>
              <a:t>. </a:t>
            </a:r>
            <a:r>
              <a:rPr lang="en-US" dirty="0" err="1"/>
              <a:t>Cada</a:t>
            </a:r>
            <a:r>
              <a:rPr lang="en-US" dirty="0"/>
              <a:t> </a:t>
            </a:r>
            <a:r>
              <a:rPr lang="en-US" dirty="0" err="1"/>
              <a:t>mañana</a:t>
            </a:r>
            <a:r>
              <a:rPr lang="en-US" dirty="0"/>
              <a:t> de </a:t>
            </a:r>
            <a:r>
              <a:rPr lang="en-US" dirty="0" err="1"/>
              <a:t>tu</a:t>
            </a:r>
            <a:r>
              <a:rPr lang="en-US" dirty="0"/>
              <a:t> </a:t>
            </a:r>
            <a:r>
              <a:rPr lang="en-US" dirty="0" err="1"/>
              <a:t>vida</a:t>
            </a:r>
            <a:r>
              <a:rPr lang="en-US" dirty="0"/>
              <a:t> </a:t>
            </a:r>
            <a:r>
              <a:rPr lang="en-US" dirty="0" err="1"/>
              <a:t>debes</a:t>
            </a:r>
            <a:r>
              <a:rPr lang="en-US" dirty="0"/>
              <a:t> </a:t>
            </a:r>
            <a:r>
              <a:rPr lang="en-US" dirty="0" err="1"/>
              <a:t>comenzar</a:t>
            </a:r>
            <a:r>
              <a:rPr lang="en-US" dirty="0"/>
              <a:t> </a:t>
            </a:r>
            <a:r>
              <a:rPr lang="en-US" dirty="0" err="1"/>
              <a:t>preguntándole</a:t>
            </a:r>
            <a:r>
              <a:rPr lang="en-US" dirty="0"/>
              <a:t> al </a:t>
            </a:r>
            <a:r>
              <a:rPr lang="en-US" dirty="0" err="1"/>
              <a:t>Señor</a:t>
            </a:r>
            <a:r>
              <a:rPr lang="en-US" dirty="0"/>
              <a:t> Jesús lo que Pablo le </a:t>
            </a:r>
            <a:r>
              <a:rPr lang="en-US" dirty="0" err="1"/>
              <a:t>preguntó</a:t>
            </a:r>
            <a:r>
              <a:rPr lang="en-US" dirty="0"/>
              <a:t> al </a:t>
            </a:r>
            <a:r>
              <a:rPr lang="en-US" dirty="0" err="1"/>
              <a:t>Señor</a:t>
            </a:r>
            <a:r>
              <a:rPr lang="en-US" dirty="0"/>
              <a:t> Jesús </a:t>
            </a:r>
            <a:r>
              <a:rPr lang="en-US" dirty="0" err="1"/>
              <a:t>en</a:t>
            </a:r>
            <a:r>
              <a:rPr lang="en-US" dirty="0"/>
              <a:t> </a:t>
            </a:r>
            <a:r>
              <a:rPr lang="en-US" dirty="0" err="1"/>
              <a:t>aquel</a:t>
            </a:r>
            <a:r>
              <a:rPr lang="en-US" dirty="0"/>
              <a:t> </a:t>
            </a:r>
            <a:r>
              <a:rPr lang="en-US" dirty="0" err="1"/>
              <a:t>camino</a:t>
            </a:r>
            <a:r>
              <a:rPr lang="en-US" dirty="0"/>
              <a:t> a </a:t>
            </a:r>
            <a:r>
              <a:rPr lang="en-US" dirty="0" err="1"/>
              <a:t>Damasco</a:t>
            </a:r>
            <a:r>
              <a:rPr lang="en-US" dirty="0"/>
              <a:t> , </a:t>
            </a:r>
            <a:r>
              <a:rPr lang="en-US" dirty="0" err="1"/>
              <a:t>cuando</a:t>
            </a:r>
            <a:r>
              <a:rPr lang="en-US" dirty="0"/>
              <a:t> </a:t>
            </a:r>
            <a:r>
              <a:rPr lang="en-US" dirty="0" err="1"/>
              <a:t>dijo</a:t>
            </a:r>
            <a:r>
              <a:rPr lang="en-US" dirty="0"/>
              <a:t>: "</a:t>
            </a:r>
            <a:r>
              <a:rPr lang="en-US" dirty="0" err="1"/>
              <a:t>Señor</a:t>
            </a:r>
            <a:r>
              <a:rPr lang="en-US" dirty="0"/>
              <a:t>, ¿</a:t>
            </a:r>
            <a:r>
              <a:rPr lang="en-US" dirty="0" err="1"/>
              <a:t>qué</a:t>
            </a:r>
            <a:r>
              <a:rPr lang="en-US" dirty="0"/>
              <a:t> </a:t>
            </a:r>
            <a:r>
              <a:rPr lang="en-US" dirty="0" err="1"/>
              <a:t>quieres</a:t>
            </a:r>
            <a:r>
              <a:rPr lang="en-US" dirty="0"/>
              <a:t> que </a:t>
            </a:r>
            <a:r>
              <a:rPr lang="en-US" dirty="0" err="1"/>
              <a:t>haga</a:t>
            </a:r>
            <a:r>
              <a:rPr lang="en-US" dirty="0"/>
              <a:t>?”</a:t>
            </a:r>
          </a:p>
          <a:p>
            <a:endParaRPr lang="en-US" dirty="0"/>
          </a:p>
          <a:p>
            <a:r>
              <a:rPr lang="en-US" dirty="0"/>
              <a:t>“</a:t>
            </a:r>
            <a:r>
              <a:rPr lang="en-US" dirty="0" err="1"/>
              <a:t>Porque</a:t>
            </a:r>
            <a:r>
              <a:rPr lang="en-US" dirty="0"/>
              <a:t> </a:t>
            </a:r>
            <a:r>
              <a:rPr lang="en-US" dirty="0" err="1"/>
              <a:t>el</a:t>
            </a:r>
            <a:r>
              <a:rPr lang="en-US" dirty="0"/>
              <a:t> </a:t>
            </a:r>
            <a:r>
              <a:rPr lang="en-US" dirty="0" err="1"/>
              <a:t>Señor</a:t>
            </a:r>
            <a:r>
              <a:rPr lang="en-US" dirty="0"/>
              <a:t> es </a:t>
            </a:r>
            <a:r>
              <a:rPr lang="en-US" dirty="0" err="1"/>
              <a:t>nuestro</a:t>
            </a:r>
            <a:r>
              <a:rPr lang="en-US" dirty="0"/>
              <a:t> </a:t>
            </a:r>
            <a:r>
              <a:rPr lang="en-US" dirty="0" err="1"/>
              <a:t>guía</a:t>
            </a:r>
            <a:r>
              <a:rPr lang="en-US" dirty="0"/>
              <a:t>; </a:t>
            </a:r>
            <a:r>
              <a:rPr lang="en-US" dirty="0" err="1"/>
              <a:t>el</a:t>
            </a:r>
            <a:r>
              <a:rPr lang="en-US" dirty="0"/>
              <a:t> </a:t>
            </a:r>
            <a:r>
              <a:rPr lang="en-US" dirty="0" err="1"/>
              <a:t>Señor</a:t>
            </a:r>
            <a:r>
              <a:rPr lang="en-US" dirty="0"/>
              <a:t> es </a:t>
            </a:r>
            <a:r>
              <a:rPr lang="en-US" dirty="0" err="1"/>
              <a:t>nuestro</a:t>
            </a:r>
            <a:r>
              <a:rPr lang="en-US" dirty="0"/>
              <a:t> </a:t>
            </a:r>
            <a:r>
              <a:rPr lang="en-US" dirty="0" err="1"/>
              <a:t>gobernante</a:t>
            </a:r>
            <a:r>
              <a:rPr lang="en-US" dirty="0"/>
              <a:t>.   El 	</a:t>
            </a:r>
            <a:r>
              <a:rPr lang="en-US" dirty="0" err="1"/>
              <a:t>Señor</a:t>
            </a:r>
            <a:r>
              <a:rPr lang="en-US" dirty="0"/>
              <a:t> es </a:t>
            </a:r>
            <a:r>
              <a:rPr lang="en-US" dirty="0" err="1"/>
              <a:t>nuestro</a:t>
            </a:r>
            <a:r>
              <a:rPr lang="en-US" dirty="0"/>
              <a:t> </a:t>
            </a:r>
            <a:r>
              <a:rPr lang="en-US" dirty="0" err="1"/>
              <a:t>rey</a:t>
            </a:r>
            <a:r>
              <a:rPr lang="en-US" dirty="0"/>
              <a:t>:¡</a:t>
            </a:r>
            <a:r>
              <a:rPr lang="en-US" dirty="0" err="1"/>
              <a:t>Él</a:t>
            </a:r>
            <a:r>
              <a:rPr lang="en-US" dirty="0"/>
              <a:t> </a:t>
            </a:r>
            <a:r>
              <a:rPr lang="en-US" dirty="0" err="1"/>
              <a:t>nos</a:t>
            </a:r>
            <a:r>
              <a:rPr lang="en-US" dirty="0"/>
              <a:t> </a:t>
            </a:r>
            <a:r>
              <a:rPr lang="en-US" dirty="0" err="1"/>
              <a:t>salvará</a:t>
            </a:r>
            <a:r>
              <a:rPr lang="en-US" dirty="0"/>
              <a:t>” Isaias 33:22</a:t>
            </a:r>
          </a:p>
          <a:p>
            <a:endParaRPr lang="en-US" dirty="0"/>
          </a:p>
          <a:p>
            <a:r>
              <a:rPr lang="en-US" dirty="0"/>
              <a:t> </a:t>
            </a:r>
            <a:r>
              <a:rPr lang="en-US" dirty="0" err="1"/>
              <a:t>Buscar</a:t>
            </a:r>
            <a:r>
              <a:rPr lang="en-US" dirty="0"/>
              <a:t> </a:t>
            </a:r>
            <a:r>
              <a:rPr lang="en-US" dirty="0" err="1"/>
              <a:t>el</a:t>
            </a:r>
            <a:r>
              <a:rPr lang="en-US" dirty="0"/>
              <a:t> </a:t>
            </a:r>
            <a:r>
              <a:rPr lang="en-US" dirty="0" err="1"/>
              <a:t>gobierno</a:t>
            </a:r>
            <a:r>
              <a:rPr lang="en-US" dirty="0"/>
              <a:t> del </a:t>
            </a:r>
            <a:r>
              <a:rPr lang="en-US" dirty="0" err="1"/>
              <a:t>rey</a:t>
            </a:r>
            <a:r>
              <a:rPr lang="en-US" dirty="0"/>
              <a:t>. Un </a:t>
            </a:r>
            <a:r>
              <a:rPr lang="en-US" dirty="0" err="1"/>
              <a:t>súbdito</a:t>
            </a:r>
            <a:r>
              <a:rPr lang="en-US" dirty="0"/>
              <a:t> </a:t>
            </a:r>
            <a:r>
              <a:rPr lang="en-US" dirty="0" err="1"/>
              <a:t>leal</a:t>
            </a:r>
            <a:r>
              <a:rPr lang="en-US" dirty="0"/>
              <a:t> </a:t>
            </a:r>
            <a:r>
              <a:rPr lang="en-US" dirty="0" err="1"/>
              <a:t>desea</a:t>
            </a:r>
            <a:r>
              <a:rPr lang="en-US" dirty="0"/>
              <a:t> ser </a:t>
            </a:r>
            <a:r>
              <a:rPr lang="en-US" dirty="0" err="1"/>
              <a:t>controlado</a:t>
            </a:r>
            <a:r>
              <a:rPr lang="en-US" dirty="0"/>
              <a:t> </a:t>
            </a:r>
            <a:r>
              <a:rPr lang="en-US" dirty="0" err="1"/>
              <a:t>por</a:t>
            </a:r>
            <a:r>
              <a:rPr lang="en-US" dirty="0"/>
              <a:t> </a:t>
            </a:r>
            <a:r>
              <a:rPr lang="en-US" dirty="0" err="1"/>
              <a:t>el</a:t>
            </a:r>
            <a:r>
              <a:rPr lang="en-US" dirty="0"/>
              <a:t> </a:t>
            </a:r>
            <a:r>
              <a:rPr lang="en-US" dirty="0" err="1"/>
              <a:t>rey</a:t>
            </a:r>
            <a:r>
              <a:rPr lang="en-US" dirty="0"/>
              <a:t>, ser </a:t>
            </a:r>
            <a:r>
              <a:rPr lang="en-US" dirty="0" err="1"/>
              <a:t>gobernado</a:t>
            </a:r>
            <a:r>
              <a:rPr lang="en-US" dirty="0"/>
              <a:t> </a:t>
            </a:r>
            <a:r>
              <a:rPr lang="en-US" dirty="0" err="1"/>
              <a:t>por</a:t>
            </a:r>
            <a:r>
              <a:rPr lang="en-US" dirty="0"/>
              <a:t> </a:t>
            </a:r>
            <a:r>
              <a:rPr lang="en-US" dirty="0" err="1"/>
              <a:t>el</a:t>
            </a:r>
            <a:r>
              <a:rPr lang="en-US" dirty="0"/>
              <a:t> </a:t>
            </a:r>
            <a:r>
              <a:rPr lang="en-US" dirty="0" err="1"/>
              <a:t>rey</a:t>
            </a:r>
            <a:r>
              <a:rPr lang="en-US" dirty="0"/>
              <a:t>, ser </a:t>
            </a:r>
            <a:r>
              <a:rPr lang="en-US" dirty="0" err="1"/>
              <a:t>gobernado</a:t>
            </a:r>
            <a:r>
              <a:rPr lang="en-US" dirty="0"/>
              <a:t> </a:t>
            </a:r>
            <a:r>
              <a:rPr lang="en-US" dirty="0" err="1"/>
              <a:t>por</a:t>
            </a:r>
            <a:r>
              <a:rPr lang="en-US" dirty="0"/>
              <a:t> </a:t>
            </a:r>
            <a:r>
              <a:rPr lang="en-US" dirty="0" err="1"/>
              <a:t>el</a:t>
            </a:r>
            <a:r>
              <a:rPr lang="en-US" dirty="0"/>
              <a:t> </a:t>
            </a:r>
            <a:r>
              <a:rPr lang="en-US" dirty="0" err="1"/>
              <a:t>rey</a:t>
            </a:r>
            <a:r>
              <a:rPr lang="en-US" dirty="0"/>
              <a:t>. </a:t>
            </a:r>
            <a:r>
              <a:rPr lang="en-US" dirty="0" err="1"/>
              <a:t>Alguien</a:t>
            </a:r>
            <a:r>
              <a:rPr lang="en-US" dirty="0"/>
              <a:t> </a:t>
            </a:r>
            <a:r>
              <a:rPr lang="en-US" dirty="0" err="1"/>
              <a:t>podría</a:t>
            </a:r>
            <a:r>
              <a:rPr lang="en-US" dirty="0"/>
              <a:t> </a:t>
            </a:r>
            <a:r>
              <a:rPr lang="en-US" dirty="0" err="1"/>
              <a:t>decir</a:t>
            </a:r>
            <a:r>
              <a:rPr lang="en-US" dirty="0"/>
              <a:t>: "¿Por </a:t>
            </a:r>
            <a:r>
              <a:rPr lang="en-US" dirty="0" err="1"/>
              <a:t>qué</a:t>
            </a:r>
            <a:r>
              <a:rPr lang="en-US" dirty="0"/>
              <a:t> </a:t>
            </a:r>
            <a:r>
              <a:rPr lang="en-US" dirty="0" err="1"/>
              <a:t>estás</a:t>
            </a:r>
            <a:r>
              <a:rPr lang="en-US" dirty="0"/>
              <a:t> </a:t>
            </a:r>
            <a:r>
              <a:rPr lang="en-US" dirty="0" err="1"/>
              <a:t>hablando</a:t>
            </a:r>
            <a:r>
              <a:rPr lang="en-US" dirty="0"/>
              <a:t> de </a:t>
            </a:r>
            <a:r>
              <a:rPr lang="en-US" dirty="0" err="1"/>
              <a:t>esclavitud</a:t>
            </a:r>
            <a:r>
              <a:rPr lang="en-US" dirty="0"/>
              <a:t>?". ¿</a:t>
            </a:r>
            <a:r>
              <a:rPr lang="en-US" dirty="0" err="1"/>
              <a:t>Puedo</a:t>
            </a:r>
            <a:r>
              <a:rPr lang="en-US" dirty="0"/>
              <a:t> </a:t>
            </a:r>
            <a:r>
              <a:rPr lang="en-US" dirty="0" err="1"/>
              <a:t>decirles</a:t>
            </a:r>
            <a:r>
              <a:rPr lang="en-US" dirty="0"/>
              <a:t> que la mayor </a:t>
            </a:r>
            <a:r>
              <a:rPr lang="en-US" dirty="0" err="1"/>
              <a:t>libertad</a:t>
            </a:r>
            <a:r>
              <a:rPr lang="en-US" dirty="0"/>
              <a:t> del </a:t>
            </a:r>
            <a:r>
              <a:rPr lang="en-US" dirty="0" err="1"/>
              <a:t>mundo</a:t>
            </a:r>
            <a:r>
              <a:rPr lang="en-US" dirty="0"/>
              <a:t> se </a:t>
            </a:r>
            <a:r>
              <a:rPr lang="en-US" dirty="0" err="1"/>
              <a:t>encuentra</a:t>
            </a:r>
            <a:r>
              <a:rPr lang="en-US" dirty="0"/>
              <a:t> </a:t>
            </a:r>
            <a:r>
              <a:rPr lang="en-US" dirty="0" err="1"/>
              <a:t>en</a:t>
            </a:r>
            <a:r>
              <a:rPr lang="en-US" dirty="0"/>
              <a:t> ser </a:t>
            </a:r>
            <a:r>
              <a:rPr lang="en-US" dirty="0" err="1"/>
              <a:t>controlado</a:t>
            </a:r>
            <a:r>
              <a:rPr lang="en-US" dirty="0"/>
              <a:t> </a:t>
            </a:r>
            <a:r>
              <a:rPr lang="en-US" dirty="0" err="1"/>
              <a:t>por</a:t>
            </a:r>
            <a:r>
              <a:rPr lang="en-US" dirty="0"/>
              <a:t> </a:t>
            </a:r>
            <a:r>
              <a:rPr lang="en-US" dirty="0" err="1"/>
              <a:t>el</a:t>
            </a:r>
            <a:r>
              <a:rPr lang="en-US" dirty="0"/>
              <a:t> </a:t>
            </a:r>
            <a:r>
              <a:rPr lang="en-US" dirty="0" err="1"/>
              <a:t>amo</a:t>
            </a:r>
            <a:r>
              <a:rPr lang="en-US" dirty="0"/>
              <a:t> </a:t>
            </a:r>
            <a:r>
              <a:rPr lang="en-US" dirty="0" err="1"/>
              <a:t>adecuado</a:t>
            </a:r>
            <a:r>
              <a:rPr lang="en-US" dirty="0"/>
              <a:t>?</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9.png"/><Relationship Id="rId3" Type="http://schemas.openxmlformats.org/officeDocument/2006/relationships/image" Target="../media/image1.jpe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1.jpe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notesSlide" Target="../notesSlides/notesSlide12.xml"/><Relationship Id="rId16"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95.sv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jpeg"/><Relationship Id="rId7" Type="http://schemas.openxmlformats.org/officeDocument/2006/relationships/image" Target="../media/image10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jpe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image" Target="../media/image39.svg"/><Relationship Id="rId12" Type="http://schemas.openxmlformats.org/officeDocument/2006/relationships/image" Target="../media/image4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jpeg"/><Relationship Id="rId7" Type="http://schemas.openxmlformats.org/officeDocument/2006/relationships/image" Target="../media/image25.png"/><Relationship Id="rId12"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8.png"/><Relationship Id="rId5" Type="http://schemas.openxmlformats.org/officeDocument/2006/relationships/image" Target="../media/image23.png"/><Relationship Id="rId10" Type="http://schemas.openxmlformats.org/officeDocument/2006/relationships/image" Target="../media/image47.svg"/><Relationship Id="rId4" Type="http://schemas.openxmlformats.org/officeDocument/2006/relationships/image" Target="../media/image45.jpe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jpe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jpe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3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jpeg"/><Relationship Id="rId7" Type="http://schemas.openxmlformats.org/officeDocument/2006/relationships/image" Target="../media/image67.sv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8.xml"/><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rot="2342060">
            <a:off x="4495585" y="3688794"/>
            <a:ext cx="7325040" cy="6299535"/>
          </a:xfrm>
          <a:custGeom>
            <a:avLst/>
            <a:gdLst/>
            <a:ahLst/>
            <a:cxnLst/>
            <a:rect l="l" t="t" r="r" b="b"/>
            <a:pathLst>
              <a:path w="7325040" h="6299535">
                <a:moveTo>
                  <a:pt x="0" y="0"/>
                </a:moveTo>
                <a:lnTo>
                  <a:pt x="7325041" y="0"/>
                </a:lnTo>
                <a:lnTo>
                  <a:pt x="7325041" y="6299534"/>
                </a:lnTo>
                <a:lnTo>
                  <a:pt x="0" y="62995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76957" y="1787657"/>
            <a:ext cx="15173849" cy="2884164"/>
          </a:xfrm>
          <a:prstGeom prst="rect">
            <a:avLst/>
          </a:prstGeom>
        </p:spPr>
        <p:txBody>
          <a:bodyPr lIns="0" tIns="0" rIns="0" bIns="0" rtlCol="0" anchor="t">
            <a:spAutoFit/>
          </a:bodyPr>
          <a:lstStyle/>
          <a:p>
            <a:pPr algn="ctr">
              <a:lnSpc>
                <a:spcPts val="11159"/>
              </a:lnSpc>
            </a:pPr>
            <a:r>
              <a:rPr lang="en-US" sz="11159">
                <a:solidFill>
                  <a:srgbClr val="FFFFFF"/>
                </a:solidFill>
                <a:latin typeface="Tropika"/>
              </a:rPr>
              <a:t>Prioridades</a:t>
            </a:r>
          </a:p>
          <a:p>
            <a:pPr algn="ctr">
              <a:lnSpc>
                <a:spcPts val="11159"/>
              </a:lnSpc>
            </a:pPr>
            <a:r>
              <a:rPr lang="en-US" sz="11159">
                <a:solidFill>
                  <a:srgbClr val="FFFFFF"/>
                </a:solidFill>
                <a:latin typeface="Tropika"/>
              </a:rPr>
              <a:t>    para el  2024</a:t>
            </a:r>
          </a:p>
        </p:txBody>
      </p:sp>
      <p:sp>
        <p:nvSpPr>
          <p:cNvPr id="5" name="Freeform 5"/>
          <p:cNvSpPr/>
          <p:nvPr/>
        </p:nvSpPr>
        <p:spPr>
          <a:xfrm rot="1097523">
            <a:off x="10433003" y="156062"/>
            <a:ext cx="1885747" cy="1296022"/>
          </a:xfrm>
          <a:custGeom>
            <a:avLst/>
            <a:gdLst/>
            <a:ahLst/>
            <a:cxnLst/>
            <a:rect l="l" t="t" r="r" b="b"/>
            <a:pathLst>
              <a:path w="1885747" h="1296022">
                <a:moveTo>
                  <a:pt x="0" y="0"/>
                </a:moveTo>
                <a:lnTo>
                  <a:pt x="1885747" y="0"/>
                </a:lnTo>
                <a:lnTo>
                  <a:pt x="1885747" y="1296023"/>
                </a:lnTo>
                <a:lnTo>
                  <a:pt x="0" y="1296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559470">
            <a:off x="1421283" y="2080993"/>
            <a:ext cx="2195245" cy="2279892"/>
          </a:xfrm>
          <a:custGeom>
            <a:avLst/>
            <a:gdLst/>
            <a:ahLst/>
            <a:cxnLst/>
            <a:rect l="l" t="t" r="r" b="b"/>
            <a:pathLst>
              <a:path w="2195245" h="2279892">
                <a:moveTo>
                  <a:pt x="0" y="0"/>
                </a:moveTo>
                <a:lnTo>
                  <a:pt x="2195244" y="0"/>
                </a:lnTo>
                <a:lnTo>
                  <a:pt x="2195244" y="2279892"/>
                </a:lnTo>
                <a:lnTo>
                  <a:pt x="0" y="2279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280170">
            <a:off x="14718550" y="4736017"/>
            <a:ext cx="1664513" cy="2142851"/>
          </a:xfrm>
          <a:custGeom>
            <a:avLst/>
            <a:gdLst/>
            <a:ahLst/>
            <a:cxnLst/>
            <a:rect l="l" t="t" r="r" b="b"/>
            <a:pathLst>
              <a:path w="1664513" h="2142851">
                <a:moveTo>
                  <a:pt x="0" y="0"/>
                </a:moveTo>
                <a:lnTo>
                  <a:pt x="1664513" y="0"/>
                </a:lnTo>
                <a:lnTo>
                  <a:pt x="1664513" y="2142852"/>
                </a:lnTo>
                <a:lnTo>
                  <a:pt x="0" y="214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TextBox 12"/>
          <p:cNvSpPr txBox="1"/>
          <p:nvPr/>
        </p:nvSpPr>
        <p:spPr>
          <a:xfrm>
            <a:off x="10277263" y="8298722"/>
            <a:ext cx="6625095" cy="670121"/>
          </a:xfrm>
          <a:prstGeom prst="rect">
            <a:avLst/>
          </a:prstGeom>
        </p:spPr>
        <p:txBody>
          <a:bodyPr lIns="0" tIns="0" rIns="0" bIns="0" rtlCol="0" anchor="t">
            <a:spAutoFit/>
          </a:bodyPr>
          <a:lstStyle/>
          <a:p>
            <a:pPr algn="ctr">
              <a:lnSpc>
                <a:spcPts val="5152"/>
              </a:lnSpc>
            </a:pPr>
            <a:r>
              <a:rPr lang="en-US" sz="3816">
                <a:solidFill>
                  <a:srgbClr val="FFFFFF"/>
                </a:solidFill>
                <a:latin typeface="Bryndan Write Bold"/>
              </a:rPr>
              <a:t>PASTOR: ISMAEL ZUNIGA </a:t>
            </a:r>
          </a:p>
        </p:txBody>
      </p:sp>
      <p:sp>
        <p:nvSpPr>
          <p:cNvPr id="13" name="TextBox 13"/>
          <p:cNvSpPr txBox="1"/>
          <p:nvPr/>
        </p:nvSpPr>
        <p:spPr>
          <a:xfrm>
            <a:off x="6483879" y="6253295"/>
            <a:ext cx="4791300" cy="991152"/>
          </a:xfrm>
          <a:prstGeom prst="rect">
            <a:avLst/>
          </a:prstGeom>
        </p:spPr>
        <p:txBody>
          <a:bodyPr lIns="0" tIns="0" rIns="0" bIns="0" rtlCol="0" anchor="t">
            <a:spAutoFit/>
          </a:bodyPr>
          <a:lstStyle/>
          <a:p>
            <a:pPr algn="ctr">
              <a:lnSpc>
                <a:spcPts val="7485"/>
              </a:lnSpc>
            </a:pPr>
            <a:r>
              <a:rPr lang="en-US" sz="7485">
                <a:solidFill>
                  <a:srgbClr val="FFFFFF"/>
                </a:solidFill>
                <a:latin typeface="Tropika"/>
              </a:rPr>
              <a:t>Mateo  6:33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2696308" y="2462499"/>
            <a:ext cx="13859368" cy="6103726"/>
          </a:xfrm>
          <a:custGeom>
            <a:avLst/>
            <a:gdLst/>
            <a:ahLst/>
            <a:cxnLst/>
            <a:rect l="l" t="t" r="r" b="b"/>
            <a:pathLst>
              <a:path w="13859368" h="6103726">
                <a:moveTo>
                  <a:pt x="0" y="0"/>
                </a:moveTo>
                <a:lnTo>
                  <a:pt x="13859368" y="0"/>
                </a:lnTo>
                <a:lnTo>
                  <a:pt x="13859368" y="6103726"/>
                </a:lnTo>
                <a:lnTo>
                  <a:pt x="0" y="6103726"/>
                </a:lnTo>
                <a:lnTo>
                  <a:pt x="0" y="0"/>
                </a:lnTo>
                <a:close/>
              </a:path>
            </a:pathLst>
          </a:custGeom>
          <a:blipFill>
            <a:blip r:embed="rId4"/>
            <a:stretch>
              <a:fillRect l="-16157" t="-92539"/>
            </a:stretch>
          </a:blipFill>
        </p:spPr>
      </p:sp>
      <p:sp>
        <p:nvSpPr>
          <p:cNvPr id="4" name="Freeform 4"/>
          <p:cNvSpPr/>
          <p:nvPr/>
        </p:nvSpPr>
        <p:spPr>
          <a:xfrm rot="721296">
            <a:off x="3254026" y="7070861"/>
            <a:ext cx="5637056" cy="1434887"/>
          </a:xfrm>
          <a:custGeom>
            <a:avLst/>
            <a:gdLst/>
            <a:ahLst/>
            <a:cxnLst/>
            <a:rect l="l" t="t" r="r" b="b"/>
            <a:pathLst>
              <a:path w="5637056" h="1434887">
                <a:moveTo>
                  <a:pt x="0" y="0"/>
                </a:moveTo>
                <a:lnTo>
                  <a:pt x="5637056" y="0"/>
                </a:lnTo>
                <a:lnTo>
                  <a:pt x="5637056" y="1434887"/>
                </a:lnTo>
                <a:lnTo>
                  <a:pt x="0" y="14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768271">
            <a:off x="880413" y="765746"/>
            <a:ext cx="2834060" cy="1799628"/>
          </a:xfrm>
          <a:custGeom>
            <a:avLst/>
            <a:gdLst/>
            <a:ahLst/>
            <a:cxnLst/>
            <a:rect l="l" t="t" r="r" b="b"/>
            <a:pathLst>
              <a:path w="2834060" h="1799628">
                <a:moveTo>
                  <a:pt x="0" y="0"/>
                </a:moveTo>
                <a:lnTo>
                  <a:pt x="2834061" y="0"/>
                </a:lnTo>
                <a:lnTo>
                  <a:pt x="2834061" y="1799628"/>
                </a:lnTo>
                <a:lnTo>
                  <a:pt x="0" y="17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9097414">
            <a:off x="13876961" y="7385693"/>
            <a:ext cx="3198366" cy="2030962"/>
          </a:xfrm>
          <a:custGeom>
            <a:avLst/>
            <a:gdLst/>
            <a:ahLst/>
            <a:cxnLst/>
            <a:rect l="l" t="t" r="r" b="b"/>
            <a:pathLst>
              <a:path w="3198366" h="2030962">
                <a:moveTo>
                  <a:pt x="0" y="0"/>
                </a:moveTo>
                <a:lnTo>
                  <a:pt x="3198366" y="0"/>
                </a:lnTo>
                <a:lnTo>
                  <a:pt x="3198366" y="2030962"/>
                </a:lnTo>
                <a:lnTo>
                  <a:pt x="0" y="2030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827508" y="538907"/>
            <a:ext cx="2173625" cy="2094584"/>
          </a:xfrm>
          <a:custGeom>
            <a:avLst/>
            <a:gdLst/>
            <a:ahLst/>
            <a:cxnLst/>
            <a:rect l="l" t="t" r="r" b="b"/>
            <a:pathLst>
              <a:path w="2173625" h="2094584">
                <a:moveTo>
                  <a:pt x="0" y="0"/>
                </a:moveTo>
                <a:lnTo>
                  <a:pt x="2173626" y="0"/>
                </a:lnTo>
                <a:lnTo>
                  <a:pt x="2173626" y="2094584"/>
                </a:lnTo>
                <a:lnTo>
                  <a:pt x="0" y="2094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878598">
            <a:off x="13375832" y="409965"/>
            <a:ext cx="2307926" cy="1433799"/>
          </a:xfrm>
          <a:custGeom>
            <a:avLst/>
            <a:gdLst/>
            <a:ahLst/>
            <a:cxnLst/>
            <a:rect l="l" t="t" r="r" b="b"/>
            <a:pathLst>
              <a:path w="2307926" h="1433799">
                <a:moveTo>
                  <a:pt x="0" y="0"/>
                </a:moveTo>
                <a:lnTo>
                  <a:pt x="2307926" y="0"/>
                </a:lnTo>
                <a:lnTo>
                  <a:pt x="2307926" y="1433799"/>
                </a:lnTo>
                <a:lnTo>
                  <a:pt x="0" y="1433799"/>
                </a:lnTo>
                <a:lnTo>
                  <a:pt x="0" y="0"/>
                </a:lnTo>
                <a:close/>
              </a:path>
            </a:pathLst>
          </a:custGeom>
          <a:blipFill>
            <a:blip r:embed="rId13"/>
            <a:stretch>
              <a:fillRect/>
            </a:stretch>
          </a:blipFill>
        </p:spPr>
      </p:sp>
      <p:sp>
        <p:nvSpPr>
          <p:cNvPr id="9" name="TextBox 9"/>
          <p:cNvSpPr txBox="1"/>
          <p:nvPr/>
        </p:nvSpPr>
        <p:spPr>
          <a:xfrm>
            <a:off x="3687259" y="4768977"/>
            <a:ext cx="10913483" cy="1101471"/>
          </a:xfrm>
          <a:prstGeom prst="rect">
            <a:avLst/>
          </a:prstGeom>
        </p:spPr>
        <p:txBody>
          <a:bodyPr lIns="0" tIns="0" rIns="0" bIns="0" rtlCol="0" anchor="t">
            <a:spAutoFit/>
          </a:bodyPr>
          <a:lstStyle/>
          <a:p>
            <a:pPr algn="ctr">
              <a:lnSpc>
                <a:spcPts val="7872"/>
              </a:lnSpc>
            </a:pPr>
            <a:endParaRPr/>
          </a:p>
        </p:txBody>
      </p:sp>
      <p:sp>
        <p:nvSpPr>
          <p:cNvPr id="10" name="TextBox 10"/>
          <p:cNvSpPr txBox="1"/>
          <p:nvPr/>
        </p:nvSpPr>
        <p:spPr>
          <a:xfrm>
            <a:off x="4421070" y="740651"/>
            <a:ext cx="10913483" cy="833273"/>
          </a:xfrm>
          <a:prstGeom prst="rect">
            <a:avLst/>
          </a:prstGeom>
        </p:spPr>
        <p:txBody>
          <a:bodyPr lIns="0" tIns="0" rIns="0" bIns="0" rtlCol="0" anchor="t">
            <a:spAutoFit/>
          </a:bodyPr>
          <a:lstStyle/>
          <a:p>
            <a:pPr>
              <a:lnSpc>
                <a:spcPts val="5904"/>
              </a:lnSpc>
            </a:pPr>
            <a:r>
              <a:rPr lang="en-US" sz="7200">
                <a:solidFill>
                  <a:srgbClr val="FFFFFF"/>
                </a:solidFill>
                <a:latin typeface="Tropika"/>
              </a:rPr>
              <a:t>    SU     JUSTICIA </a:t>
            </a:r>
          </a:p>
        </p:txBody>
      </p:sp>
      <p:sp>
        <p:nvSpPr>
          <p:cNvPr id="11" name="TextBox 11"/>
          <p:cNvSpPr txBox="1"/>
          <p:nvPr/>
        </p:nvSpPr>
        <p:spPr>
          <a:xfrm>
            <a:off x="2696308" y="2509666"/>
            <a:ext cx="13543402" cy="4548971"/>
          </a:xfrm>
          <a:prstGeom prst="rect">
            <a:avLst/>
          </a:prstGeom>
        </p:spPr>
        <p:txBody>
          <a:bodyPr lIns="0" tIns="0" rIns="0" bIns="0" rtlCol="0" anchor="t">
            <a:spAutoFit/>
          </a:bodyPr>
          <a:lstStyle/>
          <a:p>
            <a:pPr algn="ctr">
              <a:lnSpc>
                <a:spcPts val="9114"/>
              </a:lnSpc>
              <a:spcBef>
                <a:spcPct val="0"/>
              </a:spcBef>
            </a:pPr>
            <a:r>
              <a:rPr lang="en-US" sz="6510">
                <a:solidFill>
                  <a:srgbClr val="000000"/>
                </a:solidFill>
                <a:latin typeface="Tropika"/>
              </a:rPr>
              <a:t> “ Bienaventurados los que tienen hambre y sed de justicia, porque ellos serán saciados. “ </a:t>
            </a:r>
          </a:p>
          <a:p>
            <a:pPr algn="ctr">
              <a:lnSpc>
                <a:spcPts val="9114"/>
              </a:lnSpc>
              <a:spcBef>
                <a:spcPct val="0"/>
              </a:spcBef>
            </a:pPr>
            <a:r>
              <a:rPr lang="en-US" sz="6510">
                <a:solidFill>
                  <a:srgbClr val="000000"/>
                </a:solidFill>
                <a:latin typeface="Tropika"/>
              </a:rPr>
              <a:t>Matt. 5:6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5025895" y="3117056"/>
            <a:ext cx="3471632" cy="6099206"/>
          </a:xfrm>
          <a:custGeom>
            <a:avLst/>
            <a:gdLst/>
            <a:ahLst/>
            <a:cxnLst/>
            <a:rect l="l" t="t" r="r" b="b"/>
            <a:pathLst>
              <a:path w="3471632" h="6099206">
                <a:moveTo>
                  <a:pt x="0" y="0"/>
                </a:moveTo>
                <a:lnTo>
                  <a:pt x="3471633" y="0"/>
                </a:lnTo>
                <a:lnTo>
                  <a:pt x="3471633" y="6099205"/>
                </a:lnTo>
                <a:lnTo>
                  <a:pt x="0" y="6099205"/>
                </a:lnTo>
                <a:lnTo>
                  <a:pt x="0" y="0"/>
                </a:lnTo>
                <a:close/>
              </a:path>
            </a:pathLst>
          </a:custGeom>
          <a:blipFill>
            <a:blip r:embed="rId4"/>
            <a:stretch>
              <a:fillRect t="-1190"/>
            </a:stretch>
          </a:blipFill>
        </p:spPr>
      </p:sp>
      <p:sp>
        <p:nvSpPr>
          <p:cNvPr id="4" name="Freeform 4"/>
          <p:cNvSpPr/>
          <p:nvPr/>
        </p:nvSpPr>
        <p:spPr>
          <a:xfrm>
            <a:off x="8805321" y="2968758"/>
            <a:ext cx="4006352" cy="6395802"/>
          </a:xfrm>
          <a:custGeom>
            <a:avLst/>
            <a:gdLst/>
            <a:ahLst/>
            <a:cxnLst/>
            <a:rect l="l" t="t" r="r" b="b"/>
            <a:pathLst>
              <a:path w="4006352" h="6395802">
                <a:moveTo>
                  <a:pt x="0" y="0"/>
                </a:moveTo>
                <a:lnTo>
                  <a:pt x="4006352" y="0"/>
                </a:lnTo>
                <a:lnTo>
                  <a:pt x="4006352" y="6395801"/>
                </a:lnTo>
                <a:lnTo>
                  <a:pt x="0" y="6395801"/>
                </a:lnTo>
                <a:lnTo>
                  <a:pt x="0" y="0"/>
                </a:lnTo>
                <a:close/>
              </a:path>
            </a:pathLst>
          </a:custGeom>
          <a:blipFill>
            <a:blip r:embed="rId5"/>
            <a:stretch>
              <a:fillRect t="-11360"/>
            </a:stretch>
          </a:blipFill>
        </p:spPr>
      </p:sp>
      <p:sp>
        <p:nvSpPr>
          <p:cNvPr id="5" name="Freeform 5"/>
          <p:cNvSpPr/>
          <p:nvPr/>
        </p:nvSpPr>
        <p:spPr>
          <a:xfrm>
            <a:off x="0" y="2514259"/>
            <a:ext cx="4451734" cy="7304799"/>
          </a:xfrm>
          <a:custGeom>
            <a:avLst/>
            <a:gdLst/>
            <a:ahLst/>
            <a:cxnLst/>
            <a:rect l="l" t="t" r="r" b="b"/>
            <a:pathLst>
              <a:path w="4451734" h="7304799">
                <a:moveTo>
                  <a:pt x="0" y="0"/>
                </a:moveTo>
                <a:lnTo>
                  <a:pt x="4451734" y="0"/>
                </a:lnTo>
                <a:lnTo>
                  <a:pt x="4451734" y="7304799"/>
                </a:lnTo>
                <a:lnTo>
                  <a:pt x="0" y="7304799"/>
                </a:lnTo>
                <a:lnTo>
                  <a:pt x="0" y="0"/>
                </a:lnTo>
                <a:close/>
              </a:path>
            </a:pathLst>
          </a:custGeom>
          <a:blipFill>
            <a:blip r:embed="rId6"/>
            <a:stretch>
              <a:fillRect b="-8342"/>
            </a:stretch>
          </a:blipFill>
        </p:spPr>
      </p:sp>
      <p:sp>
        <p:nvSpPr>
          <p:cNvPr id="6" name="Freeform 6"/>
          <p:cNvSpPr/>
          <p:nvPr/>
        </p:nvSpPr>
        <p:spPr>
          <a:xfrm>
            <a:off x="13536145" y="2741508"/>
            <a:ext cx="4271683" cy="6623051"/>
          </a:xfrm>
          <a:custGeom>
            <a:avLst/>
            <a:gdLst/>
            <a:ahLst/>
            <a:cxnLst/>
            <a:rect l="l" t="t" r="r" b="b"/>
            <a:pathLst>
              <a:path w="4271683" h="6623051">
                <a:moveTo>
                  <a:pt x="0" y="0"/>
                </a:moveTo>
                <a:lnTo>
                  <a:pt x="4271683" y="0"/>
                </a:lnTo>
                <a:lnTo>
                  <a:pt x="4271683" y="6623051"/>
                </a:lnTo>
                <a:lnTo>
                  <a:pt x="0" y="6623051"/>
                </a:lnTo>
                <a:lnTo>
                  <a:pt x="0" y="0"/>
                </a:lnTo>
                <a:close/>
              </a:path>
            </a:pathLst>
          </a:custGeom>
          <a:blipFill>
            <a:blip r:embed="rId7"/>
            <a:stretch>
              <a:fillRect l="-26158" t="-16256" b="-28399"/>
            </a:stretch>
          </a:blipFill>
        </p:spPr>
      </p:sp>
      <p:sp>
        <p:nvSpPr>
          <p:cNvPr id="7" name="TextBox 7"/>
          <p:cNvSpPr txBox="1"/>
          <p:nvPr/>
        </p:nvSpPr>
        <p:spPr>
          <a:xfrm>
            <a:off x="5025895" y="106951"/>
            <a:ext cx="9640627" cy="1212847"/>
          </a:xfrm>
          <a:prstGeom prst="rect">
            <a:avLst/>
          </a:prstGeom>
        </p:spPr>
        <p:txBody>
          <a:bodyPr lIns="0" tIns="0" rIns="0" bIns="0" rtlCol="0" anchor="t">
            <a:spAutoFit/>
          </a:bodyPr>
          <a:lstStyle/>
          <a:p>
            <a:pPr>
              <a:lnSpc>
                <a:spcPts val="9349"/>
              </a:lnSpc>
            </a:pPr>
            <a:r>
              <a:rPr lang="en-US" sz="8499">
                <a:solidFill>
                  <a:srgbClr val="FFFFFF"/>
                </a:solidFill>
                <a:latin typeface="Tropika"/>
              </a:rPr>
              <a:t>     Lo  añadido</a:t>
            </a:r>
          </a:p>
        </p:txBody>
      </p:sp>
      <p:sp>
        <p:nvSpPr>
          <p:cNvPr id="8" name="TextBox 8"/>
          <p:cNvSpPr txBox="1"/>
          <p:nvPr/>
        </p:nvSpPr>
        <p:spPr>
          <a:xfrm>
            <a:off x="766030" y="1799248"/>
            <a:ext cx="2141339" cy="688974"/>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Finanzas</a:t>
            </a:r>
          </a:p>
        </p:txBody>
      </p:sp>
      <p:sp>
        <p:nvSpPr>
          <p:cNvPr id="9" name="TextBox 9"/>
          <p:cNvSpPr txBox="1"/>
          <p:nvPr/>
        </p:nvSpPr>
        <p:spPr>
          <a:xfrm>
            <a:off x="4115439" y="1799248"/>
            <a:ext cx="3962251" cy="688974"/>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Comida/ Bebida</a:t>
            </a:r>
          </a:p>
        </p:txBody>
      </p:sp>
      <p:sp>
        <p:nvSpPr>
          <p:cNvPr id="10" name="TextBox 10"/>
          <p:cNvSpPr txBox="1"/>
          <p:nvPr/>
        </p:nvSpPr>
        <p:spPr>
          <a:xfrm>
            <a:off x="13536145" y="1756928"/>
            <a:ext cx="4091732" cy="688974"/>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Vestido o modas</a:t>
            </a:r>
          </a:p>
        </p:txBody>
      </p:sp>
      <p:sp>
        <p:nvSpPr>
          <p:cNvPr id="11" name="TextBox 11"/>
          <p:cNvSpPr txBox="1"/>
          <p:nvPr/>
        </p:nvSpPr>
        <p:spPr>
          <a:xfrm>
            <a:off x="8957150" y="1756928"/>
            <a:ext cx="3702695" cy="688974"/>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Aptitude Fisica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flipH="1">
            <a:off x="4742102" y="225891"/>
            <a:ext cx="5409711" cy="1268823"/>
          </a:xfrm>
          <a:custGeom>
            <a:avLst/>
            <a:gdLst/>
            <a:ahLst/>
            <a:cxnLst/>
            <a:rect l="l" t="t" r="r" b="b"/>
            <a:pathLst>
              <a:path w="5409711" h="1268823">
                <a:moveTo>
                  <a:pt x="5409711" y="0"/>
                </a:moveTo>
                <a:lnTo>
                  <a:pt x="0" y="0"/>
                </a:lnTo>
                <a:lnTo>
                  <a:pt x="0" y="1268823"/>
                </a:lnTo>
                <a:lnTo>
                  <a:pt x="5409711" y="1268823"/>
                </a:lnTo>
                <a:lnTo>
                  <a:pt x="54097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7960796" y="225891"/>
            <a:ext cx="5409711" cy="1268823"/>
          </a:xfrm>
          <a:custGeom>
            <a:avLst/>
            <a:gdLst/>
            <a:ahLst/>
            <a:cxnLst/>
            <a:rect l="l" t="t" r="r" b="b"/>
            <a:pathLst>
              <a:path w="5409711" h="1268823">
                <a:moveTo>
                  <a:pt x="5409711" y="0"/>
                </a:moveTo>
                <a:lnTo>
                  <a:pt x="0" y="0"/>
                </a:lnTo>
                <a:lnTo>
                  <a:pt x="0" y="1268823"/>
                </a:lnTo>
                <a:lnTo>
                  <a:pt x="5409711" y="1268823"/>
                </a:lnTo>
                <a:lnTo>
                  <a:pt x="540971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628601" y="3378653"/>
            <a:ext cx="5182796" cy="5182796"/>
          </a:xfrm>
          <a:custGeom>
            <a:avLst/>
            <a:gdLst/>
            <a:ahLst/>
            <a:cxnLst/>
            <a:rect l="l" t="t" r="r" b="b"/>
            <a:pathLst>
              <a:path w="5182796" h="5182796">
                <a:moveTo>
                  <a:pt x="0" y="0"/>
                </a:moveTo>
                <a:lnTo>
                  <a:pt x="5182796" y="0"/>
                </a:lnTo>
                <a:lnTo>
                  <a:pt x="5182796" y="5182796"/>
                </a:lnTo>
                <a:lnTo>
                  <a:pt x="0" y="5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716504" y="2692205"/>
            <a:ext cx="3118220" cy="2896047"/>
          </a:xfrm>
          <a:custGeom>
            <a:avLst/>
            <a:gdLst/>
            <a:ahLst/>
            <a:cxnLst/>
            <a:rect l="l" t="t" r="r" b="b"/>
            <a:pathLst>
              <a:path w="3118220" h="2896047">
                <a:moveTo>
                  <a:pt x="0" y="0"/>
                </a:moveTo>
                <a:lnTo>
                  <a:pt x="3118220" y="0"/>
                </a:lnTo>
                <a:lnTo>
                  <a:pt x="3118220" y="2896047"/>
                </a:lnTo>
                <a:lnTo>
                  <a:pt x="0" y="2896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2064875" y="3074004"/>
            <a:ext cx="3118220" cy="2896047"/>
          </a:xfrm>
          <a:custGeom>
            <a:avLst/>
            <a:gdLst/>
            <a:ahLst/>
            <a:cxnLst/>
            <a:rect l="l" t="t" r="r" b="b"/>
            <a:pathLst>
              <a:path w="3118220" h="2896047">
                <a:moveTo>
                  <a:pt x="0" y="0"/>
                </a:moveTo>
                <a:lnTo>
                  <a:pt x="3118220" y="0"/>
                </a:lnTo>
                <a:lnTo>
                  <a:pt x="3118220" y="2896047"/>
                </a:lnTo>
                <a:lnTo>
                  <a:pt x="0" y="2896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811397" y="7113425"/>
            <a:ext cx="3118220" cy="2896047"/>
          </a:xfrm>
          <a:custGeom>
            <a:avLst/>
            <a:gdLst/>
            <a:ahLst/>
            <a:cxnLst/>
            <a:rect l="l" t="t" r="r" b="b"/>
            <a:pathLst>
              <a:path w="3118220" h="2896047">
                <a:moveTo>
                  <a:pt x="0" y="0"/>
                </a:moveTo>
                <a:lnTo>
                  <a:pt x="3118220" y="0"/>
                </a:lnTo>
                <a:lnTo>
                  <a:pt x="3118220" y="2896047"/>
                </a:lnTo>
                <a:lnTo>
                  <a:pt x="0" y="2896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510381" y="6959852"/>
            <a:ext cx="3118220" cy="2896047"/>
          </a:xfrm>
          <a:custGeom>
            <a:avLst/>
            <a:gdLst/>
            <a:ahLst/>
            <a:cxnLst/>
            <a:rect l="l" t="t" r="r" b="b"/>
            <a:pathLst>
              <a:path w="3118220" h="2896047">
                <a:moveTo>
                  <a:pt x="0" y="0"/>
                </a:moveTo>
                <a:lnTo>
                  <a:pt x="3118220" y="0"/>
                </a:lnTo>
                <a:lnTo>
                  <a:pt x="3118220" y="2896047"/>
                </a:lnTo>
                <a:lnTo>
                  <a:pt x="0" y="2896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2861321" y="1993939"/>
            <a:ext cx="855183" cy="855183"/>
          </a:xfrm>
          <a:custGeom>
            <a:avLst/>
            <a:gdLst/>
            <a:ahLst/>
            <a:cxnLst/>
            <a:rect l="l" t="t" r="r" b="b"/>
            <a:pathLst>
              <a:path w="855183" h="855183">
                <a:moveTo>
                  <a:pt x="0" y="0"/>
                </a:moveTo>
                <a:lnTo>
                  <a:pt x="855183" y="0"/>
                </a:lnTo>
                <a:lnTo>
                  <a:pt x="855183" y="855183"/>
                </a:lnTo>
                <a:lnTo>
                  <a:pt x="0" y="855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4392121" y="2290540"/>
            <a:ext cx="803329" cy="803329"/>
          </a:xfrm>
          <a:custGeom>
            <a:avLst/>
            <a:gdLst/>
            <a:ahLst/>
            <a:cxnLst/>
            <a:rect l="l" t="t" r="r" b="b"/>
            <a:pathLst>
              <a:path w="803329" h="803329">
                <a:moveTo>
                  <a:pt x="0" y="0"/>
                </a:moveTo>
                <a:lnTo>
                  <a:pt x="803329" y="0"/>
                </a:lnTo>
                <a:lnTo>
                  <a:pt x="803329" y="803329"/>
                </a:lnTo>
                <a:lnTo>
                  <a:pt x="0" y="8033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2860365" y="6237536"/>
            <a:ext cx="856139" cy="856139"/>
          </a:xfrm>
          <a:custGeom>
            <a:avLst/>
            <a:gdLst/>
            <a:ahLst/>
            <a:cxnLst/>
            <a:rect l="l" t="t" r="r" b="b"/>
            <a:pathLst>
              <a:path w="856139" h="856139">
                <a:moveTo>
                  <a:pt x="0" y="0"/>
                </a:moveTo>
                <a:lnTo>
                  <a:pt x="856139" y="0"/>
                </a:lnTo>
                <a:lnTo>
                  <a:pt x="856139" y="856140"/>
                </a:lnTo>
                <a:lnTo>
                  <a:pt x="0" y="8561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14726047" y="6217787"/>
            <a:ext cx="875889" cy="875889"/>
          </a:xfrm>
          <a:custGeom>
            <a:avLst/>
            <a:gdLst/>
            <a:ahLst/>
            <a:cxnLst/>
            <a:rect l="l" t="t" r="r" b="b"/>
            <a:pathLst>
              <a:path w="875889" h="875889">
                <a:moveTo>
                  <a:pt x="0" y="0"/>
                </a:moveTo>
                <a:lnTo>
                  <a:pt x="875889" y="0"/>
                </a:lnTo>
                <a:lnTo>
                  <a:pt x="875889" y="875889"/>
                </a:lnTo>
                <a:lnTo>
                  <a:pt x="0" y="8758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TextBox 14"/>
          <p:cNvSpPr txBox="1"/>
          <p:nvPr/>
        </p:nvSpPr>
        <p:spPr>
          <a:xfrm>
            <a:off x="12454185" y="4030707"/>
            <a:ext cx="2339600" cy="992165"/>
          </a:xfrm>
          <a:prstGeom prst="rect">
            <a:avLst/>
          </a:prstGeom>
        </p:spPr>
        <p:txBody>
          <a:bodyPr lIns="0" tIns="0" rIns="0" bIns="0" rtlCol="0" anchor="t">
            <a:spAutoFit/>
          </a:bodyPr>
          <a:lstStyle/>
          <a:p>
            <a:pPr algn="r">
              <a:lnSpc>
                <a:spcPts val="2610"/>
              </a:lnSpc>
            </a:pPr>
            <a:r>
              <a:rPr lang="en-US" sz="2373">
                <a:solidFill>
                  <a:srgbClr val="FFFEFB"/>
                </a:solidFill>
                <a:latin typeface="Gochi Hand"/>
              </a:rPr>
              <a:t>NO QUIERAS TODO</a:t>
            </a:r>
          </a:p>
          <a:p>
            <a:pPr>
              <a:lnSpc>
                <a:spcPts val="2610"/>
              </a:lnSpc>
            </a:pPr>
            <a:r>
              <a:rPr lang="en-US" sz="2373">
                <a:solidFill>
                  <a:srgbClr val="FFFEFB"/>
                </a:solidFill>
                <a:latin typeface="Gochi Hand"/>
              </a:rPr>
              <a:t> LO QUE NECESITAS</a:t>
            </a:r>
          </a:p>
        </p:txBody>
      </p:sp>
      <p:sp>
        <p:nvSpPr>
          <p:cNvPr id="15" name="TextBox 15"/>
          <p:cNvSpPr txBox="1"/>
          <p:nvPr/>
        </p:nvSpPr>
        <p:spPr>
          <a:xfrm>
            <a:off x="4104396" y="3397703"/>
            <a:ext cx="2342436" cy="1734480"/>
          </a:xfrm>
          <a:prstGeom prst="rect">
            <a:avLst/>
          </a:prstGeom>
        </p:spPr>
        <p:txBody>
          <a:bodyPr lIns="0" tIns="0" rIns="0" bIns="0" rtlCol="0" anchor="t">
            <a:spAutoFit/>
          </a:bodyPr>
          <a:lstStyle/>
          <a:p>
            <a:pPr algn="just">
              <a:lnSpc>
                <a:spcPts val="3380"/>
              </a:lnSpc>
            </a:pPr>
            <a:r>
              <a:rPr lang="en-US" sz="3073">
                <a:solidFill>
                  <a:srgbClr val="FFFFFF"/>
                </a:solidFill>
                <a:latin typeface="Gochi Hand"/>
              </a:rPr>
              <a:t>NO </a:t>
            </a:r>
            <a:r>
              <a:rPr lang="en-US" sz="3073">
                <a:solidFill>
                  <a:srgbClr val="FFFEFB"/>
                </a:solidFill>
                <a:latin typeface="Gochi Hand"/>
              </a:rPr>
              <a:t>NECESITAS</a:t>
            </a:r>
            <a:r>
              <a:rPr lang="en-US" sz="3073">
                <a:solidFill>
                  <a:srgbClr val="FFFFFF"/>
                </a:solidFill>
                <a:latin typeface="Gochi Hand"/>
              </a:rPr>
              <a:t> </a:t>
            </a:r>
          </a:p>
          <a:p>
            <a:pPr algn="just">
              <a:lnSpc>
                <a:spcPts val="3380"/>
              </a:lnSpc>
            </a:pPr>
            <a:r>
              <a:rPr lang="en-US" sz="3073">
                <a:solidFill>
                  <a:srgbClr val="FFFFFF"/>
                </a:solidFill>
                <a:latin typeface="Gochi Hand"/>
              </a:rPr>
              <a:t>TODO LO QUE DESEAS </a:t>
            </a:r>
          </a:p>
        </p:txBody>
      </p:sp>
      <p:sp>
        <p:nvSpPr>
          <p:cNvPr id="16" name="TextBox 16"/>
          <p:cNvSpPr txBox="1"/>
          <p:nvPr/>
        </p:nvSpPr>
        <p:spPr>
          <a:xfrm>
            <a:off x="4742102" y="292566"/>
            <a:ext cx="8573533" cy="1024953"/>
          </a:xfrm>
          <a:prstGeom prst="rect">
            <a:avLst/>
          </a:prstGeom>
        </p:spPr>
        <p:txBody>
          <a:bodyPr lIns="0" tIns="0" rIns="0" bIns="0" rtlCol="0" anchor="t">
            <a:spAutoFit/>
          </a:bodyPr>
          <a:lstStyle/>
          <a:p>
            <a:pPr algn="ctr">
              <a:lnSpc>
                <a:spcPts val="7925"/>
              </a:lnSpc>
            </a:pPr>
            <a:r>
              <a:rPr lang="en-US" sz="7204">
                <a:solidFill>
                  <a:srgbClr val="3E3B41"/>
                </a:solidFill>
                <a:latin typeface="Lucky Bones"/>
              </a:rPr>
              <a:t>4 LECCIONES</a:t>
            </a:r>
          </a:p>
        </p:txBody>
      </p:sp>
      <p:sp>
        <p:nvSpPr>
          <p:cNvPr id="17" name="TextBox 17"/>
          <p:cNvSpPr txBox="1"/>
          <p:nvPr/>
        </p:nvSpPr>
        <p:spPr>
          <a:xfrm>
            <a:off x="11951383" y="7800817"/>
            <a:ext cx="2440738" cy="2038580"/>
          </a:xfrm>
          <a:prstGeom prst="rect">
            <a:avLst/>
          </a:prstGeom>
        </p:spPr>
        <p:txBody>
          <a:bodyPr lIns="0" tIns="0" rIns="0" bIns="0" rtlCol="0" anchor="t">
            <a:spAutoFit/>
          </a:bodyPr>
          <a:lstStyle/>
          <a:p>
            <a:pPr marL="605292" lvl="1" indent="-302646">
              <a:lnSpc>
                <a:spcPts val="3083"/>
              </a:lnSpc>
              <a:buFont typeface="Arial"/>
              <a:buChar char="•"/>
            </a:pPr>
            <a:r>
              <a:rPr lang="en-US" sz="2803" dirty="0">
                <a:solidFill>
                  <a:srgbClr val="FFFFFF"/>
                </a:solidFill>
                <a:latin typeface="Gochi Hand"/>
              </a:rPr>
              <a:t>DIOS NO NOS DA TODO LO QUE QUEREMOS</a:t>
            </a:r>
          </a:p>
          <a:p>
            <a:pPr>
              <a:lnSpc>
                <a:spcPts val="698"/>
              </a:lnSpc>
            </a:pPr>
            <a:endParaRPr lang="en-US" sz="2803" dirty="0">
              <a:solidFill>
                <a:srgbClr val="FFFFFF"/>
              </a:solidFill>
              <a:latin typeface="Gochi Hand"/>
            </a:endParaRPr>
          </a:p>
        </p:txBody>
      </p:sp>
      <p:sp>
        <p:nvSpPr>
          <p:cNvPr id="18" name="TextBox 18"/>
          <p:cNvSpPr txBox="1"/>
          <p:nvPr/>
        </p:nvSpPr>
        <p:spPr>
          <a:xfrm>
            <a:off x="4021704" y="7647201"/>
            <a:ext cx="1951152" cy="1976294"/>
          </a:xfrm>
          <a:prstGeom prst="rect">
            <a:avLst/>
          </a:prstGeom>
        </p:spPr>
        <p:txBody>
          <a:bodyPr lIns="0" tIns="0" rIns="0" bIns="0" rtlCol="0" anchor="t">
            <a:spAutoFit/>
          </a:bodyPr>
          <a:lstStyle/>
          <a:p>
            <a:pPr algn="ctr">
              <a:lnSpc>
                <a:spcPts val="3945"/>
              </a:lnSpc>
              <a:spcBef>
                <a:spcPct val="0"/>
              </a:spcBef>
            </a:pPr>
            <a:r>
              <a:rPr lang="en-US" sz="2818" dirty="0">
                <a:solidFill>
                  <a:srgbClr val="FFFEFB"/>
                </a:solidFill>
                <a:latin typeface="Gochi Hand"/>
              </a:rPr>
              <a:t>Dios </a:t>
            </a:r>
            <a:r>
              <a:rPr lang="en-US" sz="2818" dirty="0" err="1">
                <a:solidFill>
                  <a:srgbClr val="FFFEFB"/>
                </a:solidFill>
                <a:latin typeface="Gochi Hand"/>
              </a:rPr>
              <a:t>siempre</a:t>
            </a:r>
            <a:r>
              <a:rPr lang="en-US" sz="2818" dirty="0">
                <a:solidFill>
                  <a:srgbClr val="FFFEFB"/>
                </a:solidFill>
                <a:latin typeface="Gochi Hand"/>
              </a:rPr>
              <a:t> </a:t>
            </a:r>
            <a:r>
              <a:rPr lang="en-US" sz="2818" dirty="0" err="1">
                <a:solidFill>
                  <a:srgbClr val="FFFEFB"/>
                </a:solidFill>
                <a:latin typeface="Gochi Hand"/>
              </a:rPr>
              <a:t>nos</a:t>
            </a:r>
            <a:r>
              <a:rPr lang="en-US" sz="2818" dirty="0">
                <a:solidFill>
                  <a:srgbClr val="FFFEFB"/>
                </a:solidFill>
                <a:latin typeface="Gochi Hand"/>
              </a:rPr>
              <a:t> da </a:t>
            </a:r>
          </a:p>
          <a:p>
            <a:pPr algn="ctr">
              <a:lnSpc>
                <a:spcPts val="3945"/>
              </a:lnSpc>
              <a:spcBef>
                <a:spcPct val="0"/>
              </a:spcBef>
            </a:pPr>
            <a:r>
              <a:rPr lang="en-US" sz="2818" dirty="0">
                <a:solidFill>
                  <a:srgbClr val="FFFEFB"/>
                </a:solidFill>
                <a:latin typeface="Gochi Hand"/>
              </a:rPr>
              <a:t>lo que </a:t>
            </a:r>
            <a:r>
              <a:rPr lang="en-US" sz="2818" dirty="0" err="1">
                <a:solidFill>
                  <a:srgbClr val="FFFEFB"/>
                </a:solidFill>
                <a:latin typeface="Gochi Hand"/>
              </a:rPr>
              <a:t>necesitamos</a:t>
            </a:r>
            <a:endParaRPr lang="en-US" sz="2818" dirty="0">
              <a:solidFill>
                <a:srgbClr val="FFFEFB"/>
              </a:solidFill>
              <a:latin typeface="Gochi H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5174030" y="255058"/>
            <a:ext cx="7938356" cy="9755276"/>
          </a:xfrm>
          <a:custGeom>
            <a:avLst/>
            <a:gdLst/>
            <a:ahLst/>
            <a:cxnLst/>
            <a:rect l="l" t="t" r="r" b="b"/>
            <a:pathLst>
              <a:path w="7938356" h="9755276">
                <a:moveTo>
                  <a:pt x="0" y="0"/>
                </a:moveTo>
                <a:lnTo>
                  <a:pt x="7938356" y="0"/>
                </a:lnTo>
                <a:lnTo>
                  <a:pt x="7938356" y="9755276"/>
                </a:lnTo>
                <a:lnTo>
                  <a:pt x="0" y="9755276"/>
                </a:lnTo>
                <a:lnTo>
                  <a:pt x="0" y="0"/>
                </a:lnTo>
                <a:close/>
              </a:path>
            </a:pathLst>
          </a:custGeom>
          <a:blipFill>
            <a:blip r:embed="rId4">
              <a:extLst>
                <a:ext uri="{96DAC541-7B7A-43D3-8B79-37D633B846F1}">
                  <asvg:svgBlip xmlns:asvg="http://schemas.microsoft.com/office/drawing/2016/SVG/main" r:embed="rId5"/>
                </a:ext>
              </a:extLst>
            </a:blip>
            <a:stretch>
              <a:fillRect l="-2814" t="-2814"/>
            </a:stretch>
          </a:blipFill>
        </p:spPr>
      </p:sp>
      <p:sp>
        <p:nvSpPr>
          <p:cNvPr id="4" name="Freeform 4"/>
          <p:cNvSpPr/>
          <p:nvPr/>
        </p:nvSpPr>
        <p:spPr>
          <a:xfrm>
            <a:off x="13715428" y="669630"/>
            <a:ext cx="3543872" cy="4114800"/>
          </a:xfrm>
          <a:custGeom>
            <a:avLst/>
            <a:gdLst/>
            <a:ahLst/>
            <a:cxnLst/>
            <a:rect l="l" t="t" r="r" b="b"/>
            <a:pathLst>
              <a:path w="3543872" h="4114800">
                <a:moveTo>
                  <a:pt x="0" y="0"/>
                </a:moveTo>
                <a:lnTo>
                  <a:pt x="3543872" y="0"/>
                </a:lnTo>
                <a:lnTo>
                  <a:pt x="35438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082506" y="197908"/>
            <a:ext cx="6891635" cy="9527009"/>
          </a:xfrm>
          <a:prstGeom prst="rect">
            <a:avLst/>
          </a:prstGeom>
        </p:spPr>
        <p:txBody>
          <a:bodyPr lIns="0" tIns="0" rIns="0" bIns="0" rtlCol="0" anchor="t">
            <a:spAutoFit/>
          </a:bodyPr>
          <a:lstStyle/>
          <a:p>
            <a:pPr algn="ctr">
              <a:lnSpc>
                <a:spcPts val="3039"/>
              </a:lnSpc>
              <a:spcBef>
                <a:spcPct val="0"/>
              </a:spcBef>
            </a:pPr>
            <a:endParaRPr/>
          </a:p>
          <a:p>
            <a:pPr algn="ctr">
              <a:lnSpc>
                <a:spcPts val="3039"/>
              </a:lnSpc>
              <a:spcBef>
                <a:spcPct val="0"/>
              </a:spcBef>
            </a:pPr>
            <a:endParaRPr/>
          </a:p>
          <a:p>
            <a:pPr algn="ctr">
              <a:lnSpc>
                <a:spcPts val="3039"/>
              </a:lnSpc>
              <a:spcBef>
                <a:spcPct val="0"/>
              </a:spcBef>
            </a:pPr>
            <a:r>
              <a:rPr lang="en-US" sz="2170">
                <a:solidFill>
                  <a:srgbClr val="000000"/>
                </a:solidFill>
                <a:latin typeface="Gochi Hand"/>
              </a:rPr>
              <a:t>Le pedí a Dios fortaleza para poder lograrlo.</a:t>
            </a:r>
          </a:p>
          <a:p>
            <a:pPr algn="ctr">
              <a:lnSpc>
                <a:spcPts val="3039"/>
              </a:lnSpc>
              <a:spcBef>
                <a:spcPct val="0"/>
              </a:spcBef>
            </a:pPr>
            <a:r>
              <a:rPr lang="en-US" sz="2170">
                <a:solidFill>
                  <a:srgbClr val="000000"/>
                </a:solidFill>
                <a:latin typeface="Gochi Hand"/>
              </a:rPr>
              <a:t>Me debilitaron para aprender a obedecer humildemente.</a:t>
            </a:r>
          </a:p>
          <a:p>
            <a:pPr algn="ctr">
              <a:lnSpc>
                <a:spcPts val="3039"/>
              </a:lnSpc>
              <a:spcBef>
                <a:spcPct val="0"/>
              </a:spcBef>
            </a:pPr>
            <a:r>
              <a:rPr lang="en-US" sz="2170">
                <a:solidFill>
                  <a:srgbClr val="000000"/>
                </a:solidFill>
                <a:latin typeface="Gochi Hand"/>
              </a:rPr>
              <a:t>         </a:t>
            </a:r>
          </a:p>
          <a:p>
            <a:pPr algn="ctr">
              <a:lnSpc>
                <a:spcPts val="3039"/>
              </a:lnSpc>
              <a:spcBef>
                <a:spcPct val="0"/>
              </a:spcBef>
            </a:pPr>
            <a:r>
              <a:rPr lang="en-US" sz="2170">
                <a:solidFill>
                  <a:srgbClr val="000000"/>
                </a:solidFill>
                <a:latin typeface="Gochi Hand"/>
              </a:rPr>
              <a:t>Le pedí a Dios salud para poder hacer cosas más grandes.</a:t>
            </a:r>
          </a:p>
          <a:p>
            <a:pPr algn="ctr">
              <a:lnSpc>
                <a:spcPts val="3039"/>
              </a:lnSpc>
              <a:spcBef>
                <a:spcPct val="0"/>
              </a:spcBef>
            </a:pPr>
            <a:r>
              <a:rPr lang="en-US" sz="2170">
                <a:solidFill>
                  <a:srgbClr val="000000"/>
                </a:solidFill>
                <a:latin typeface="Gochi Hand"/>
              </a:rPr>
              <a:t>Me dieron enfermedad para que pudiera hacer mejores cosas.</a:t>
            </a:r>
          </a:p>
          <a:p>
            <a:pPr algn="ctr">
              <a:lnSpc>
                <a:spcPts val="3039"/>
              </a:lnSpc>
              <a:spcBef>
                <a:spcPct val="0"/>
              </a:spcBef>
            </a:pPr>
            <a:r>
              <a:rPr lang="en-US" sz="2170">
                <a:solidFill>
                  <a:srgbClr val="000000"/>
                </a:solidFill>
                <a:latin typeface="Gochi Hand"/>
              </a:rPr>
              <a:t>         </a:t>
            </a:r>
          </a:p>
          <a:p>
            <a:pPr algn="ctr">
              <a:lnSpc>
                <a:spcPts val="3039"/>
              </a:lnSpc>
              <a:spcBef>
                <a:spcPct val="0"/>
              </a:spcBef>
            </a:pPr>
            <a:r>
              <a:rPr lang="en-US" sz="2170">
                <a:solidFill>
                  <a:srgbClr val="000000"/>
                </a:solidFill>
                <a:latin typeface="Gochi Hand"/>
              </a:rPr>
              <a:t>Pedí riquezas para ser feliz.</a:t>
            </a:r>
          </a:p>
          <a:p>
            <a:pPr algn="ctr">
              <a:lnSpc>
                <a:spcPts val="3039"/>
              </a:lnSpc>
              <a:spcBef>
                <a:spcPct val="0"/>
              </a:spcBef>
            </a:pPr>
            <a:r>
              <a:rPr lang="en-US" sz="2170">
                <a:solidFill>
                  <a:srgbClr val="000000"/>
                </a:solidFill>
                <a:latin typeface="Gochi Hand"/>
              </a:rPr>
              <a:t>Me fue dada la pobreza para que pudiera ser sabio.</a:t>
            </a:r>
          </a:p>
          <a:p>
            <a:pPr algn="ctr">
              <a:lnSpc>
                <a:spcPts val="3039"/>
              </a:lnSpc>
              <a:spcBef>
                <a:spcPct val="0"/>
              </a:spcBef>
            </a:pPr>
            <a:r>
              <a:rPr lang="en-US" sz="2170">
                <a:solidFill>
                  <a:srgbClr val="000000"/>
                </a:solidFill>
                <a:latin typeface="Gochi Hand"/>
              </a:rPr>
              <a:t>         </a:t>
            </a:r>
          </a:p>
          <a:p>
            <a:pPr algn="ctr">
              <a:lnSpc>
                <a:spcPts val="3039"/>
              </a:lnSpc>
              <a:spcBef>
                <a:spcPct val="0"/>
              </a:spcBef>
            </a:pPr>
            <a:r>
              <a:rPr lang="en-US" sz="2170">
                <a:solidFill>
                  <a:srgbClr val="000000"/>
                </a:solidFill>
                <a:latin typeface="Gochi Hand"/>
              </a:rPr>
              <a:t>Pedí poder para poder tener la alabanza de los hombres.</a:t>
            </a:r>
          </a:p>
          <a:p>
            <a:pPr algn="ctr">
              <a:lnSpc>
                <a:spcPts val="3039"/>
              </a:lnSpc>
              <a:spcBef>
                <a:spcPct val="0"/>
              </a:spcBef>
            </a:pPr>
            <a:r>
              <a:rPr lang="en-US" sz="2170">
                <a:solidFill>
                  <a:srgbClr val="000000"/>
                </a:solidFill>
                <a:latin typeface="Gochi Hand"/>
              </a:rPr>
              <a:t>Me fue dada debilidad para que pudiera sentir la necesidad de Dios.</a:t>
            </a:r>
          </a:p>
          <a:p>
            <a:pPr algn="ctr">
              <a:lnSpc>
                <a:spcPts val="3039"/>
              </a:lnSpc>
              <a:spcBef>
                <a:spcPct val="0"/>
              </a:spcBef>
            </a:pPr>
            <a:r>
              <a:rPr lang="en-US" sz="2170">
                <a:solidFill>
                  <a:srgbClr val="000000"/>
                </a:solidFill>
                <a:latin typeface="Gochi Hand"/>
              </a:rPr>
              <a:t>         </a:t>
            </a:r>
          </a:p>
          <a:p>
            <a:pPr algn="ctr">
              <a:lnSpc>
                <a:spcPts val="3039"/>
              </a:lnSpc>
              <a:spcBef>
                <a:spcPct val="0"/>
              </a:spcBef>
            </a:pPr>
            <a:r>
              <a:rPr lang="en-US" sz="2170">
                <a:solidFill>
                  <a:srgbClr val="000000"/>
                </a:solidFill>
                <a:latin typeface="Gochi Hand"/>
              </a:rPr>
              <a:t>Pedí todas las cosas para poder disfrutar de la vida.</a:t>
            </a:r>
          </a:p>
          <a:p>
            <a:pPr algn="ctr">
              <a:lnSpc>
                <a:spcPts val="3039"/>
              </a:lnSpc>
              <a:spcBef>
                <a:spcPct val="0"/>
              </a:spcBef>
            </a:pPr>
            <a:r>
              <a:rPr lang="en-US" sz="2170">
                <a:solidFill>
                  <a:srgbClr val="000000"/>
                </a:solidFill>
                <a:latin typeface="Gochi Hand"/>
              </a:rPr>
              <a:t>Me fue dada la vida para que pudiera disfrutar de todas las cosas.</a:t>
            </a:r>
          </a:p>
          <a:p>
            <a:pPr algn="ctr">
              <a:lnSpc>
                <a:spcPts val="3039"/>
              </a:lnSpc>
              <a:spcBef>
                <a:spcPct val="0"/>
              </a:spcBef>
            </a:pPr>
            <a:r>
              <a:rPr lang="en-US" sz="2170">
                <a:solidFill>
                  <a:srgbClr val="000000"/>
                </a:solidFill>
                <a:latin typeface="Gochi Hand"/>
              </a:rPr>
              <a:t>         </a:t>
            </a:r>
          </a:p>
          <a:p>
            <a:pPr algn="ctr">
              <a:lnSpc>
                <a:spcPts val="3039"/>
              </a:lnSpc>
              <a:spcBef>
                <a:spcPct val="0"/>
              </a:spcBef>
            </a:pPr>
            <a:r>
              <a:rPr lang="en-US" sz="2170">
                <a:solidFill>
                  <a:srgbClr val="000000"/>
                </a:solidFill>
                <a:latin typeface="Gochi Hand"/>
              </a:rPr>
              <a:t>No obtuve nada de lo que pedí, pero todo lo que esperaba...</a:t>
            </a:r>
          </a:p>
          <a:p>
            <a:pPr algn="ctr">
              <a:lnSpc>
                <a:spcPts val="3039"/>
              </a:lnSpc>
              <a:spcBef>
                <a:spcPct val="0"/>
              </a:spcBef>
            </a:pPr>
            <a:r>
              <a:rPr lang="en-US" sz="2170">
                <a:solidFill>
                  <a:srgbClr val="000000"/>
                </a:solidFill>
                <a:latin typeface="Gochi Hand"/>
              </a:rPr>
              <a:t>Casi a mi pesar, mis oraciones silenciosas fueron respondidas. </a:t>
            </a:r>
          </a:p>
          <a:p>
            <a:pPr algn="ctr">
              <a:lnSpc>
                <a:spcPts val="3039"/>
              </a:lnSpc>
              <a:spcBef>
                <a:spcPct val="0"/>
              </a:spcBef>
            </a:pPr>
            <a:r>
              <a:rPr lang="en-US" sz="2170">
                <a:solidFill>
                  <a:srgbClr val="000000"/>
                </a:solidFill>
                <a:latin typeface="Gochi Hand"/>
              </a:rPr>
              <a:t>Soy entre todos los hombres más ricamente bendecidos.</a:t>
            </a:r>
          </a:p>
        </p:txBody>
      </p:sp>
      <p:sp>
        <p:nvSpPr>
          <p:cNvPr id="6" name="Freeform 6"/>
          <p:cNvSpPr/>
          <p:nvPr/>
        </p:nvSpPr>
        <p:spPr>
          <a:xfrm>
            <a:off x="586539" y="3086100"/>
            <a:ext cx="4198776" cy="41148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grpSp>
        <p:nvGrpSpPr>
          <p:cNvPr id="3" name="Group 3"/>
          <p:cNvGrpSpPr/>
          <p:nvPr/>
        </p:nvGrpSpPr>
        <p:grpSpPr>
          <a:xfrm>
            <a:off x="-81941" y="0"/>
            <a:ext cx="5527813" cy="10435018"/>
            <a:chOff x="0" y="0"/>
            <a:chExt cx="7370417" cy="13913357"/>
          </a:xfrm>
        </p:grpSpPr>
        <p:pic>
          <p:nvPicPr>
            <p:cNvPr id="4" name="Picture 4"/>
            <p:cNvPicPr>
              <a:picLocks noChangeAspect="1"/>
            </p:cNvPicPr>
            <p:nvPr/>
          </p:nvPicPr>
          <p:blipFill>
            <a:blip r:embed="rId4"/>
            <a:srcRect l="10269" r="10269"/>
            <a:stretch>
              <a:fillRect/>
            </a:stretch>
          </p:blipFill>
          <p:spPr>
            <a:xfrm>
              <a:off x="0" y="0"/>
              <a:ext cx="7370417" cy="13913357"/>
            </a:xfrm>
            <a:prstGeom prst="rect">
              <a:avLst/>
            </a:prstGeom>
          </p:spPr>
        </p:pic>
      </p:grpSp>
      <p:sp>
        <p:nvSpPr>
          <p:cNvPr id="5" name="Freeform 5"/>
          <p:cNvSpPr/>
          <p:nvPr/>
        </p:nvSpPr>
        <p:spPr>
          <a:xfrm rot="1353809">
            <a:off x="15942287" y="367614"/>
            <a:ext cx="1665386" cy="1729602"/>
          </a:xfrm>
          <a:custGeom>
            <a:avLst/>
            <a:gdLst/>
            <a:ahLst/>
            <a:cxnLst/>
            <a:rect l="l" t="t" r="r" b="b"/>
            <a:pathLst>
              <a:path w="1665386" h="1729602">
                <a:moveTo>
                  <a:pt x="0" y="0"/>
                </a:moveTo>
                <a:lnTo>
                  <a:pt x="1665385" y="0"/>
                </a:lnTo>
                <a:lnTo>
                  <a:pt x="1665385" y="1729602"/>
                </a:lnTo>
                <a:lnTo>
                  <a:pt x="0" y="172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787847">
            <a:off x="15627347" y="6107594"/>
            <a:ext cx="1902177" cy="1859369"/>
          </a:xfrm>
          <a:custGeom>
            <a:avLst/>
            <a:gdLst/>
            <a:ahLst/>
            <a:cxnLst/>
            <a:rect l="l" t="t" r="r" b="b"/>
            <a:pathLst>
              <a:path w="1902177" h="1859369">
                <a:moveTo>
                  <a:pt x="0" y="0"/>
                </a:moveTo>
                <a:lnTo>
                  <a:pt x="1902177" y="0"/>
                </a:lnTo>
                <a:lnTo>
                  <a:pt x="1902177" y="1859370"/>
                </a:lnTo>
                <a:lnTo>
                  <a:pt x="0" y="18593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763488">
            <a:off x="1621600" y="-28049"/>
            <a:ext cx="1627739" cy="1550791"/>
          </a:xfrm>
          <a:custGeom>
            <a:avLst/>
            <a:gdLst/>
            <a:ahLst/>
            <a:cxnLst/>
            <a:rect l="l" t="t" r="r" b="b"/>
            <a:pathLst>
              <a:path w="1627739" h="1550791">
                <a:moveTo>
                  <a:pt x="0" y="0"/>
                </a:moveTo>
                <a:lnTo>
                  <a:pt x="1627739" y="0"/>
                </a:lnTo>
                <a:lnTo>
                  <a:pt x="1627739" y="1550791"/>
                </a:lnTo>
                <a:lnTo>
                  <a:pt x="0" y="15507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7773064" y="8515668"/>
            <a:ext cx="6632619" cy="1121516"/>
          </a:xfrm>
          <a:custGeom>
            <a:avLst/>
            <a:gdLst/>
            <a:ahLst/>
            <a:cxnLst/>
            <a:rect l="l" t="t" r="r" b="b"/>
            <a:pathLst>
              <a:path w="6632619" h="1121516">
                <a:moveTo>
                  <a:pt x="0" y="0"/>
                </a:moveTo>
                <a:lnTo>
                  <a:pt x="6632620" y="0"/>
                </a:lnTo>
                <a:lnTo>
                  <a:pt x="6632620" y="1121516"/>
                </a:lnTo>
                <a:lnTo>
                  <a:pt x="0" y="1121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013368" y="161925"/>
            <a:ext cx="9640627" cy="866775"/>
          </a:xfrm>
          <a:prstGeom prst="rect">
            <a:avLst/>
          </a:prstGeom>
        </p:spPr>
        <p:txBody>
          <a:bodyPr lIns="0" tIns="0" rIns="0" bIns="0" rtlCol="0" anchor="t">
            <a:spAutoFit/>
          </a:bodyPr>
          <a:lstStyle/>
          <a:p>
            <a:pPr>
              <a:lnSpc>
                <a:spcPts val="6600"/>
              </a:lnSpc>
            </a:pPr>
            <a:r>
              <a:rPr lang="en-US" sz="6000">
                <a:solidFill>
                  <a:srgbClr val="FFFFFF"/>
                </a:solidFill>
                <a:latin typeface="Tropika"/>
              </a:rPr>
              <a:t>Introduccion</a:t>
            </a:r>
          </a:p>
        </p:txBody>
      </p:sp>
      <p:sp>
        <p:nvSpPr>
          <p:cNvPr id="10" name="TextBox 10"/>
          <p:cNvSpPr txBox="1"/>
          <p:nvPr/>
        </p:nvSpPr>
        <p:spPr>
          <a:xfrm>
            <a:off x="5708568" y="2224427"/>
            <a:ext cx="10761611" cy="1873557"/>
          </a:xfrm>
          <a:prstGeom prst="rect">
            <a:avLst/>
          </a:prstGeom>
        </p:spPr>
        <p:txBody>
          <a:bodyPr lIns="0" tIns="0" rIns="0" bIns="0" rtlCol="0" anchor="t">
            <a:spAutoFit/>
          </a:bodyPr>
          <a:lstStyle/>
          <a:p>
            <a:pPr algn="ctr">
              <a:lnSpc>
                <a:spcPts val="7283"/>
              </a:lnSpc>
              <a:spcBef>
                <a:spcPct val="0"/>
              </a:spcBef>
            </a:pPr>
            <a:r>
              <a:rPr lang="en-US" sz="7283">
                <a:solidFill>
                  <a:srgbClr val="FFFFFF"/>
                </a:solidFill>
                <a:latin typeface="Tropika"/>
              </a:rPr>
              <a:t> “ No puedes enseñarle nuevos</a:t>
            </a:r>
          </a:p>
          <a:p>
            <a:pPr algn="ctr">
              <a:lnSpc>
                <a:spcPts val="7283"/>
              </a:lnSpc>
              <a:spcBef>
                <a:spcPct val="0"/>
              </a:spcBef>
            </a:pPr>
            <a:r>
              <a:rPr lang="en-US" sz="7283">
                <a:solidFill>
                  <a:srgbClr val="FFFFFF"/>
                </a:solidFill>
                <a:latin typeface="Tropika"/>
              </a:rPr>
              <a:t> trucos a un perro viejo.”</a:t>
            </a:r>
          </a:p>
        </p:txBody>
      </p:sp>
      <p:sp>
        <p:nvSpPr>
          <p:cNvPr id="11" name="TextBox 11"/>
          <p:cNvSpPr txBox="1"/>
          <p:nvPr/>
        </p:nvSpPr>
        <p:spPr>
          <a:xfrm>
            <a:off x="6226351" y="5701765"/>
            <a:ext cx="9214662" cy="2813903"/>
          </a:xfrm>
          <a:prstGeom prst="rect">
            <a:avLst/>
          </a:prstGeom>
        </p:spPr>
        <p:txBody>
          <a:bodyPr lIns="0" tIns="0" rIns="0" bIns="0" rtlCol="0" anchor="t">
            <a:spAutoFit/>
          </a:bodyPr>
          <a:lstStyle/>
          <a:p>
            <a:pPr algn="ctr">
              <a:lnSpc>
                <a:spcPts val="7283"/>
              </a:lnSpc>
              <a:spcBef>
                <a:spcPct val="0"/>
              </a:spcBef>
            </a:pPr>
            <a:r>
              <a:rPr lang="en-US" sz="7283">
                <a:solidFill>
                  <a:srgbClr val="FFFFFF"/>
                </a:solidFill>
                <a:latin typeface="Tropika"/>
              </a:rPr>
              <a:t>" Nunca eres demasiado tarde para aprender algo Nuevo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2837708" y="2462499"/>
            <a:ext cx="13859368" cy="6103726"/>
          </a:xfrm>
          <a:custGeom>
            <a:avLst/>
            <a:gdLst/>
            <a:ahLst/>
            <a:cxnLst/>
            <a:rect l="l" t="t" r="r" b="b"/>
            <a:pathLst>
              <a:path w="13859368" h="6103726">
                <a:moveTo>
                  <a:pt x="0" y="0"/>
                </a:moveTo>
                <a:lnTo>
                  <a:pt x="13859369" y="0"/>
                </a:lnTo>
                <a:lnTo>
                  <a:pt x="13859369" y="6103726"/>
                </a:lnTo>
                <a:lnTo>
                  <a:pt x="0" y="6103726"/>
                </a:lnTo>
                <a:lnTo>
                  <a:pt x="0" y="0"/>
                </a:lnTo>
                <a:close/>
              </a:path>
            </a:pathLst>
          </a:custGeom>
          <a:blipFill>
            <a:blip r:embed="rId4"/>
            <a:stretch>
              <a:fillRect l="-16157" t="-92539"/>
            </a:stretch>
          </a:blipFill>
        </p:spPr>
      </p:sp>
      <p:sp>
        <p:nvSpPr>
          <p:cNvPr id="4" name="Freeform 4"/>
          <p:cNvSpPr/>
          <p:nvPr/>
        </p:nvSpPr>
        <p:spPr>
          <a:xfrm rot="721296">
            <a:off x="3254026" y="7070861"/>
            <a:ext cx="5637056" cy="1434887"/>
          </a:xfrm>
          <a:custGeom>
            <a:avLst/>
            <a:gdLst/>
            <a:ahLst/>
            <a:cxnLst/>
            <a:rect l="l" t="t" r="r" b="b"/>
            <a:pathLst>
              <a:path w="5637056" h="1434887">
                <a:moveTo>
                  <a:pt x="0" y="0"/>
                </a:moveTo>
                <a:lnTo>
                  <a:pt x="5637056" y="0"/>
                </a:lnTo>
                <a:lnTo>
                  <a:pt x="5637056" y="1434887"/>
                </a:lnTo>
                <a:lnTo>
                  <a:pt x="0" y="14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768271">
            <a:off x="880413" y="765746"/>
            <a:ext cx="2834060" cy="1799628"/>
          </a:xfrm>
          <a:custGeom>
            <a:avLst/>
            <a:gdLst/>
            <a:ahLst/>
            <a:cxnLst/>
            <a:rect l="l" t="t" r="r" b="b"/>
            <a:pathLst>
              <a:path w="2834060" h="1799628">
                <a:moveTo>
                  <a:pt x="0" y="0"/>
                </a:moveTo>
                <a:lnTo>
                  <a:pt x="2834061" y="0"/>
                </a:lnTo>
                <a:lnTo>
                  <a:pt x="2834061" y="1799628"/>
                </a:lnTo>
                <a:lnTo>
                  <a:pt x="0" y="17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9097414">
            <a:off x="13876961" y="7385693"/>
            <a:ext cx="3198366" cy="2030962"/>
          </a:xfrm>
          <a:custGeom>
            <a:avLst/>
            <a:gdLst/>
            <a:ahLst/>
            <a:cxnLst/>
            <a:rect l="l" t="t" r="r" b="b"/>
            <a:pathLst>
              <a:path w="3198366" h="2030962">
                <a:moveTo>
                  <a:pt x="0" y="0"/>
                </a:moveTo>
                <a:lnTo>
                  <a:pt x="3198366" y="0"/>
                </a:lnTo>
                <a:lnTo>
                  <a:pt x="3198366" y="2030962"/>
                </a:lnTo>
                <a:lnTo>
                  <a:pt x="0" y="2030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610264" y="367915"/>
            <a:ext cx="2173625" cy="2094584"/>
          </a:xfrm>
          <a:custGeom>
            <a:avLst/>
            <a:gdLst/>
            <a:ahLst/>
            <a:cxnLst/>
            <a:rect l="l" t="t" r="r" b="b"/>
            <a:pathLst>
              <a:path w="2173625" h="2094584">
                <a:moveTo>
                  <a:pt x="0" y="0"/>
                </a:moveTo>
                <a:lnTo>
                  <a:pt x="2173625" y="0"/>
                </a:lnTo>
                <a:lnTo>
                  <a:pt x="2173625" y="2094584"/>
                </a:lnTo>
                <a:lnTo>
                  <a:pt x="0" y="2094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687259" y="4768977"/>
            <a:ext cx="10913483" cy="1101471"/>
          </a:xfrm>
          <a:prstGeom prst="rect">
            <a:avLst/>
          </a:prstGeom>
        </p:spPr>
        <p:txBody>
          <a:bodyPr lIns="0" tIns="0" rIns="0" bIns="0" rtlCol="0" anchor="t">
            <a:spAutoFit/>
          </a:bodyPr>
          <a:lstStyle/>
          <a:p>
            <a:pPr algn="ctr">
              <a:lnSpc>
                <a:spcPts val="7872"/>
              </a:lnSpc>
            </a:pPr>
            <a:endParaRPr/>
          </a:p>
        </p:txBody>
      </p:sp>
      <p:sp>
        <p:nvSpPr>
          <p:cNvPr id="9" name="TextBox 9"/>
          <p:cNvSpPr txBox="1"/>
          <p:nvPr/>
        </p:nvSpPr>
        <p:spPr>
          <a:xfrm>
            <a:off x="3471209" y="2605374"/>
            <a:ext cx="12309735" cy="4234319"/>
          </a:xfrm>
          <a:prstGeom prst="rect">
            <a:avLst/>
          </a:prstGeom>
        </p:spPr>
        <p:txBody>
          <a:bodyPr lIns="0" tIns="0" rIns="0" bIns="0" rtlCol="0" anchor="t">
            <a:spAutoFit/>
          </a:bodyPr>
          <a:lstStyle/>
          <a:p>
            <a:pPr algn="ctr">
              <a:lnSpc>
                <a:spcPts val="8215"/>
              </a:lnSpc>
              <a:spcBef>
                <a:spcPct val="0"/>
              </a:spcBef>
            </a:pPr>
            <a:r>
              <a:rPr lang="en-US" sz="8215">
                <a:solidFill>
                  <a:srgbClr val="000000"/>
                </a:solidFill>
                <a:latin typeface="Tropika"/>
              </a:rPr>
              <a:t>” Enséñanos de tal modo a contar nuestros días, Que traigamos al corazón sabiduría.( Sal. 90:12 ).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TextBox 3"/>
          <p:cNvSpPr txBox="1"/>
          <p:nvPr/>
        </p:nvSpPr>
        <p:spPr>
          <a:xfrm>
            <a:off x="2918900" y="458074"/>
            <a:ext cx="10913483" cy="991248"/>
          </a:xfrm>
          <a:prstGeom prst="rect">
            <a:avLst/>
          </a:prstGeom>
        </p:spPr>
        <p:txBody>
          <a:bodyPr lIns="0" tIns="0" rIns="0" bIns="0" rtlCol="0" anchor="t">
            <a:spAutoFit/>
          </a:bodyPr>
          <a:lstStyle/>
          <a:p>
            <a:pPr algn="ctr">
              <a:lnSpc>
                <a:spcPts val="6970"/>
              </a:lnSpc>
            </a:pPr>
            <a:r>
              <a:rPr lang="en-US" sz="8500">
                <a:solidFill>
                  <a:srgbClr val="FFFFFF"/>
                </a:solidFill>
                <a:latin typeface="Gochi Hand"/>
              </a:rPr>
              <a:t>Realidades de la vida</a:t>
            </a:r>
          </a:p>
        </p:txBody>
      </p:sp>
      <p:sp>
        <p:nvSpPr>
          <p:cNvPr id="4" name="Freeform 4"/>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511381" y="8697542"/>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01869" y="3179188"/>
            <a:ext cx="12666639" cy="5177565"/>
          </a:xfrm>
          <a:custGeom>
            <a:avLst/>
            <a:gdLst/>
            <a:ahLst/>
            <a:cxnLst/>
            <a:rect l="l" t="t" r="r" b="b"/>
            <a:pathLst>
              <a:path w="12666639" h="5177565">
                <a:moveTo>
                  <a:pt x="0" y="0"/>
                </a:moveTo>
                <a:lnTo>
                  <a:pt x="12666639" y="0"/>
                </a:lnTo>
                <a:lnTo>
                  <a:pt x="12666639" y="5177565"/>
                </a:lnTo>
                <a:lnTo>
                  <a:pt x="0" y="5177565"/>
                </a:lnTo>
                <a:lnTo>
                  <a:pt x="0" y="0"/>
                </a:lnTo>
                <a:close/>
              </a:path>
            </a:pathLst>
          </a:custGeom>
          <a:blipFill>
            <a:blip r:embed="rId8"/>
            <a:stretch>
              <a:fillRect t="-620" b="-3658"/>
            </a:stretch>
          </a:blipFill>
        </p:spPr>
      </p:sp>
      <p:sp>
        <p:nvSpPr>
          <p:cNvPr id="7" name="Freeform 7"/>
          <p:cNvSpPr/>
          <p:nvPr/>
        </p:nvSpPr>
        <p:spPr>
          <a:xfrm>
            <a:off x="14210160" y="1028700"/>
            <a:ext cx="3675769" cy="3555471"/>
          </a:xfrm>
          <a:custGeom>
            <a:avLst/>
            <a:gdLst/>
            <a:ahLst/>
            <a:cxnLst/>
            <a:rect l="l" t="t" r="r" b="b"/>
            <a:pathLst>
              <a:path w="3675769" h="3555471">
                <a:moveTo>
                  <a:pt x="0" y="0"/>
                </a:moveTo>
                <a:lnTo>
                  <a:pt x="3675769" y="0"/>
                </a:lnTo>
                <a:lnTo>
                  <a:pt x="3675769" y="3555471"/>
                </a:lnTo>
                <a:lnTo>
                  <a:pt x="0" y="355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4523474" y="5275960"/>
            <a:ext cx="3049140" cy="4395157"/>
          </a:xfrm>
          <a:custGeom>
            <a:avLst/>
            <a:gdLst/>
            <a:ahLst/>
            <a:cxnLst/>
            <a:rect l="l" t="t" r="r" b="b"/>
            <a:pathLst>
              <a:path w="3049140" h="4395157">
                <a:moveTo>
                  <a:pt x="0" y="0"/>
                </a:moveTo>
                <a:lnTo>
                  <a:pt x="3049140" y="0"/>
                </a:lnTo>
                <a:lnTo>
                  <a:pt x="3049140" y="4395157"/>
                </a:lnTo>
                <a:lnTo>
                  <a:pt x="0" y="43951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grpSp>
        <p:nvGrpSpPr>
          <p:cNvPr id="3" name="Group 3"/>
          <p:cNvGrpSpPr/>
          <p:nvPr/>
        </p:nvGrpSpPr>
        <p:grpSpPr>
          <a:xfrm>
            <a:off x="0" y="0"/>
            <a:ext cx="5763839" cy="10435018"/>
            <a:chOff x="0" y="0"/>
            <a:chExt cx="7685118" cy="13913357"/>
          </a:xfrm>
        </p:grpSpPr>
        <p:pic>
          <p:nvPicPr>
            <p:cNvPr id="4" name="Picture 4"/>
            <p:cNvPicPr>
              <a:picLocks noChangeAspect="1"/>
            </p:cNvPicPr>
            <p:nvPr/>
          </p:nvPicPr>
          <p:blipFill>
            <a:blip r:embed="rId4"/>
            <a:srcRect l="29286" r="29286"/>
            <a:stretch>
              <a:fillRect/>
            </a:stretch>
          </p:blipFill>
          <p:spPr>
            <a:xfrm>
              <a:off x="0" y="0"/>
              <a:ext cx="7685118" cy="13913357"/>
            </a:xfrm>
            <a:prstGeom prst="rect">
              <a:avLst/>
            </a:prstGeom>
          </p:spPr>
        </p:pic>
      </p:grpSp>
      <p:sp>
        <p:nvSpPr>
          <p:cNvPr id="5" name="TextBox 5"/>
          <p:cNvSpPr txBox="1"/>
          <p:nvPr/>
        </p:nvSpPr>
        <p:spPr>
          <a:xfrm>
            <a:off x="6061534" y="289475"/>
            <a:ext cx="9640627" cy="945515"/>
          </a:xfrm>
          <a:prstGeom prst="rect">
            <a:avLst/>
          </a:prstGeom>
        </p:spPr>
        <p:txBody>
          <a:bodyPr lIns="0" tIns="0" rIns="0" bIns="0" rtlCol="0" anchor="t">
            <a:spAutoFit/>
          </a:bodyPr>
          <a:lstStyle/>
          <a:p>
            <a:pPr>
              <a:lnSpc>
                <a:spcPts val="6819"/>
              </a:lnSpc>
            </a:pPr>
            <a:r>
              <a:rPr lang="en-US" sz="6199">
                <a:solidFill>
                  <a:srgbClr val="FFFFFF"/>
                </a:solidFill>
                <a:latin typeface="Bryndan Write Bold"/>
              </a:rPr>
              <a:t>Mensaje de Jesus</a:t>
            </a:r>
          </a:p>
        </p:txBody>
      </p:sp>
      <p:sp>
        <p:nvSpPr>
          <p:cNvPr id="6" name="Freeform 6"/>
          <p:cNvSpPr/>
          <p:nvPr/>
        </p:nvSpPr>
        <p:spPr>
          <a:xfrm rot="763488">
            <a:off x="3390643" y="438004"/>
            <a:ext cx="1627739" cy="1550791"/>
          </a:xfrm>
          <a:custGeom>
            <a:avLst/>
            <a:gdLst/>
            <a:ahLst/>
            <a:cxnLst/>
            <a:rect l="l" t="t" r="r" b="b"/>
            <a:pathLst>
              <a:path w="1627739" h="1550791">
                <a:moveTo>
                  <a:pt x="0" y="0"/>
                </a:moveTo>
                <a:lnTo>
                  <a:pt x="1627739" y="0"/>
                </a:lnTo>
                <a:lnTo>
                  <a:pt x="1627739" y="1550791"/>
                </a:lnTo>
                <a:lnTo>
                  <a:pt x="0" y="1550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281254" y="8697542"/>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6281254" y="1844221"/>
            <a:ext cx="10203641" cy="6469101"/>
          </a:xfrm>
          <a:prstGeom prst="rect">
            <a:avLst/>
          </a:prstGeom>
        </p:spPr>
        <p:txBody>
          <a:bodyPr lIns="0" tIns="0" rIns="0" bIns="0" rtlCol="0" anchor="t">
            <a:spAutoFit/>
          </a:bodyPr>
          <a:lstStyle/>
          <a:p>
            <a:pPr algn="ctr">
              <a:lnSpc>
                <a:spcPts val="8418"/>
              </a:lnSpc>
              <a:spcBef>
                <a:spcPct val="0"/>
              </a:spcBef>
            </a:pPr>
            <a:r>
              <a:rPr lang="en-US" sz="8418">
                <a:solidFill>
                  <a:srgbClr val="FFFFFF"/>
                </a:solidFill>
                <a:latin typeface="Tropika"/>
              </a:rPr>
              <a:t>" Mas buscad primeramente el reino de Dios y su justicia, y todas estas cosas os serán añadidas. " </a:t>
            </a:r>
          </a:p>
          <a:p>
            <a:pPr algn="ctr">
              <a:lnSpc>
                <a:spcPts val="8418"/>
              </a:lnSpc>
              <a:spcBef>
                <a:spcPct val="0"/>
              </a:spcBef>
            </a:pPr>
            <a:r>
              <a:rPr lang="en-US" sz="8418">
                <a:solidFill>
                  <a:srgbClr val="FFFFFF"/>
                </a:solidFill>
                <a:latin typeface="Tropika"/>
              </a:rPr>
              <a:t>( Mt. 6:33 ) </a:t>
            </a:r>
          </a:p>
        </p:txBody>
      </p:sp>
      <p:sp>
        <p:nvSpPr>
          <p:cNvPr id="9" name="Freeform 9"/>
          <p:cNvSpPr/>
          <p:nvPr/>
        </p:nvSpPr>
        <p:spPr>
          <a:xfrm rot="-1145436">
            <a:off x="14914173" y="7156904"/>
            <a:ext cx="2754627" cy="1556364"/>
          </a:xfrm>
          <a:custGeom>
            <a:avLst/>
            <a:gdLst/>
            <a:ahLst/>
            <a:cxnLst/>
            <a:rect l="l" t="t" r="r" b="b"/>
            <a:pathLst>
              <a:path w="2754627" h="1556364">
                <a:moveTo>
                  <a:pt x="0" y="0"/>
                </a:moveTo>
                <a:lnTo>
                  <a:pt x="2754627" y="0"/>
                </a:lnTo>
                <a:lnTo>
                  <a:pt x="2754627" y="1556364"/>
                </a:lnTo>
                <a:lnTo>
                  <a:pt x="0" y="15563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90993">
            <a:off x="14833852" y="315238"/>
            <a:ext cx="2433110" cy="2753166"/>
          </a:xfrm>
          <a:custGeom>
            <a:avLst/>
            <a:gdLst/>
            <a:ahLst/>
            <a:cxnLst/>
            <a:rect l="l" t="t" r="r" b="b"/>
            <a:pathLst>
              <a:path w="2433110" h="2753166">
                <a:moveTo>
                  <a:pt x="0" y="0"/>
                </a:moveTo>
                <a:lnTo>
                  <a:pt x="2433110" y="0"/>
                </a:lnTo>
                <a:lnTo>
                  <a:pt x="2433110" y="2753166"/>
                </a:lnTo>
                <a:lnTo>
                  <a:pt x="0" y="2753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grpSp>
        <p:nvGrpSpPr>
          <p:cNvPr id="3" name="Group 3"/>
          <p:cNvGrpSpPr/>
          <p:nvPr/>
        </p:nvGrpSpPr>
        <p:grpSpPr>
          <a:xfrm>
            <a:off x="-5200105" y="-74009"/>
            <a:ext cx="10645977" cy="10435018"/>
            <a:chOff x="0" y="0"/>
            <a:chExt cx="14194636" cy="13913357"/>
          </a:xfrm>
        </p:grpSpPr>
        <p:pic>
          <p:nvPicPr>
            <p:cNvPr id="4" name="Picture 4"/>
            <p:cNvPicPr>
              <a:picLocks noChangeAspect="1"/>
            </p:cNvPicPr>
            <p:nvPr/>
          </p:nvPicPr>
          <p:blipFill>
            <a:blip r:embed="rId4"/>
            <a:srcRect l="5461" r="26566"/>
            <a:stretch>
              <a:fillRect/>
            </a:stretch>
          </p:blipFill>
          <p:spPr>
            <a:xfrm>
              <a:off x="0" y="0"/>
              <a:ext cx="14194636" cy="13913357"/>
            </a:xfrm>
            <a:prstGeom prst="rect">
              <a:avLst/>
            </a:prstGeom>
          </p:spPr>
        </p:pic>
      </p:grpSp>
      <p:sp>
        <p:nvSpPr>
          <p:cNvPr id="5" name="TextBox 5"/>
          <p:cNvSpPr txBox="1"/>
          <p:nvPr/>
        </p:nvSpPr>
        <p:spPr>
          <a:xfrm>
            <a:off x="6300139" y="161925"/>
            <a:ext cx="11556325" cy="866775"/>
          </a:xfrm>
          <a:prstGeom prst="rect">
            <a:avLst/>
          </a:prstGeom>
        </p:spPr>
        <p:txBody>
          <a:bodyPr lIns="0" tIns="0" rIns="0" bIns="0" rtlCol="0" anchor="t">
            <a:spAutoFit/>
          </a:bodyPr>
          <a:lstStyle/>
          <a:p>
            <a:pPr>
              <a:lnSpc>
                <a:spcPts val="6600"/>
              </a:lnSpc>
            </a:pPr>
            <a:r>
              <a:rPr lang="en-US" sz="6000">
                <a:solidFill>
                  <a:srgbClr val="FFFFFF"/>
                </a:solidFill>
                <a:latin typeface="Gochi Hand"/>
              </a:rPr>
              <a:t>¿Están mis prioridades en orden?</a:t>
            </a:r>
          </a:p>
        </p:txBody>
      </p:sp>
      <p:sp>
        <p:nvSpPr>
          <p:cNvPr id="6" name="TextBox 6"/>
          <p:cNvSpPr txBox="1"/>
          <p:nvPr/>
        </p:nvSpPr>
        <p:spPr>
          <a:xfrm>
            <a:off x="6398589" y="1791418"/>
            <a:ext cx="7837855" cy="6421520"/>
          </a:xfrm>
          <a:prstGeom prst="rect">
            <a:avLst/>
          </a:prstGeom>
        </p:spPr>
        <p:txBody>
          <a:bodyPr lIns="0" tIns="0" rIns="0" bIns="0" rtlCol="0" anchor="t">
            <a:spAutoFit/>
          </a:bodyPr>
          <a:lstStyle/>
          <a:p>
            <a:pPr>
              <a:lnSpc>
                <a:spcPts val="7257"/>
              </a:lnSpc>
            </a:pPr>
            <a:endParaRPr/>
          </a:p>
          <a:p>
            <a:pPr>
              <a:lnSpc>
                <a:spcPts val="7257"/>
              </a:lnSpc>
            </a:pPr>
            <a:r>
              <a:rPr lang="en-US" sz="5184">
                <a:solidFill>
                  <a:srgbClr val="FFFFFF"/>
                </a:solidFill>
                <a:latin typeface="Bryndan Write"/>
              </a:rPr>
              <a:t>SI TUS PRIORIDADES NO ESTÁN EN ORDEN, TU VIDA NO ESTARÁ EN ORDEN. SI TUS PRIORIDADES NO SON LAS CORRECTAS, TU VIDA NO ESTA CORRECTA.       </a:t>
            </a:r>
          </a:p>
        </p:txBody>
      </p:sp>
      <p:sp>
        <p:nvSpPr>
          <p:cNvPr id="7" name="Freeform 7"/>
          <p:cNvSpPr/>
          <p:nvPr/>
        </p:nvSpPr>
        <p:spPr>
          <a:xfrm flipH="1">
            <a:off x="2972149" y="625038"/>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5717653" y="8108592"/>
            <a:ext cx="3083294" cy="3083294"/>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7001206" y="8835036"/>
            <a:ext cx="6632619" cy="1121516"/>
          </a:xfrm>
          <a:custGeom>
            <a:avLst/>
            <a:gdLst/>
            <a:ahLst/>
            <a:cxnLst/>
            <a:rect l="l" t="t" r="r" b="b"/>
            <a:pathLst>
              <a:path w="6632619" h="1121516">
                <a:moveTo>
                  <a:pt x="0" y="0"/>
                </a:moveTo>
                <a:lnTo>
                  <a:pt x="6632620" y="0"/>
                </a:lnTo>
                <a:lnTo>
                  <a:pt x="6632620" y="1121516"/>
                </a:lnTo>
                <a:lnTo>
                  <a:pt x="0" y="11215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4882827" y="2272916"/>
            <a:ext cx="3176701" cy="3176701"/>
          </a:xfrm>
          <a:custGeom>
            <a:avLst/>
            <a:gdLst/>
            <a:ahLst/>
            <a:cxnLst/>
            <a:rect l="l" t="t" r="r" b="b"/>
            <a:pathLst>
              <a:path w="3176701" h="3176701">
                <a:moveTo>
                  <a:pt x="0" y="0"/>
                </a:moveTo>
                <a:lnTo>
                  <a:pt x="3176700" y="0"/>
                </a:lnTo>
                <a:lnTo>
                  <a:pt x="3176700" y="3176701"/>
                </a:lnTo>
                <a:lnTo>
                  <a:pt x="0" y="31767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11853680"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4" name="TextBox 4"/>
          <p:cNvSpPr txBox="1"/>
          <p:nvPr/>
        </p:nvSpPr>
        <p:spPr>
          <a:xfrm>
            <a:off x="3430516" y="895966"/>
            <a:ext cx="10913483" cy="1039122"/>
          </a:xfrm>
          <a:prstGeom prst="rect">
            <a:avLst/>
          </a:prstGeom>
        </p:spPr>
        <p:txBody>
          <a:bodyPr lIns="0" tIns="0" rIns="0" bIns="0" rtlCol="0" anchor="t">
            <a:spAutoFit/>
          </a:bodyPr>
          <a:lstStyle/>
          <a:p>
            <a:pPr marL="1921548" lvl="1" indent="-960774">
              <a:lnSpc>
                <a:spcPts val="7298"/>
              </a:lnSpc>
              <a:buFont typeface="Arial"/>
              <a:buChar char="•"/>
            </a:pPr>
            <a:r>
              <a:rPr lang="en-US" sz="8900">
                <a:solidFill>
                  <a:srgbClr val="FFFFFF"/>
                </a:solidFill>
                <a:latin typeface="Gochi Hand"/>
              </a:rPr>
              <a:t>Buscar al Rey</a:t>
            </a:r>
          </a:p>
        </p:txBody>
      </p:sp>
      <p:sp>
        <p:nvSpPr>
          <p:cNvPr id="5" name="Freeform 5"/>
          <p:cNvSpPr/>
          <p:nvPr/>
        </p:nvSpPr>
        <p:spPr>
          <a:xfrm>
            <a:off x="6958195" y="3239003"/>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6" name="Freeform 6"/>
          <p:cNvSpPr/>
          <p:nvPr/>
        </p:nvSpPr>
        <p:spPr>
          <a:xfrm>
            <a:off x="2065506"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7" name="Freeform 7"/>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001900">
            <a:off x="12548657" y="90433"/>
            <a:ext cx="3129367" cy="2401789"/>
          </a:xfrm>
          <a:custGeom>
            <a:avLst/>
            <a:gdLst/>
            <a:ahLst/>
            <a:cxnLst/>
            <a:rect l="l" t="t" r="r" b="b"/>
            <a:pathLst>
              <a:path w="3129367" h="2401789">
                <a:moveTo>
                  <a:pt x="0" y="0"/>
                </a:moveTo>
                <a:lnTo>
                  <a:pt x="3129367" y="0"/>
                </a:lnTo>
                <a:lnTo>
                  <a:pt x="3129367" y="2401789"/>
                </a:lnTo>
                <a:lnTo>
                  <a:pt x="0" y="2401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1974710" y="4670987"/>
            <a:ext cx="4157880" cy="4112332"/>
          </a:xfrm>
          <a:prstGeom prst="rect">
            <a:avLst/>
          </a:prstGeom>
        </p:spPr>
        <p:txBody>
          <a:bodyPr lIns="0" tIns="0" rIns="0" bIns="0" rtlCol="0" anchor="t">
            <a:spAutoFit/>
          </a:bodyPr>
          <a:lstStyle/>
          <a:p>
            <a:pPr>
              <a:lnSpc>
                <a:spcPts val="5522"/>
              </a:lnSpc>
            </a:pPr>
            <a:r>
              <a:rPr lang="en-US" sz="3681">
                <a:solidFill>
                  <a:srgbClr val="000000"/>
                </a:solidFill>
                <a:latin typeface="Now"/>
              </a:rPr>
              <a:t> y me buscaréis y me hallaréis, porque me buscaréis de todo vuestro corazón. Jeremías. 29:13</a:t>
            </a:r>
          </a:p>
        </p:txBody>
      </p:sp>
      <p:sp>
        <p:nvSpPr>
          <p:cNvPr id="10" name="TextBox 10"/>
          <p:cNvSpPr txBox="1"/>
          <p:nvPr/>
        </p:nvSpPr>
        <p:spPr>
          <a:xfrm>
            <a:off x="7077856" y="4630358"/>
            <a:ext cx="4129494" cy="4394835"/>
          </a:xfrm>
          <a:prstGeom prst="rect">
            <a:avLst/>
          </a:prstGeom>
        </p:spPr>
        <p:txBody>
          <a:bodyPr lIns="0" tIns="0" rIns="0" bIns="0" rtlCol="0" anchor="t">
            <a:spAutoFit/>
          </a:bodyPr>
          <a:lstStyle/>
          <a:p>
            <a:pPr>
              <a:lnSpc>
                <a:spcPts val="4350"/>
              </a:lnSpc>
            </a:pPr>
            <a:r>
              <a:rPr lang="en-US" sz="2900">
                <a:solidFill>
                  <a:srgbClr val="000000"/>
                </a:solidFill>
                <a:latin typeface="Now"/>
              </a:rPr>
              <a:t>8 Acercaos a Dios, y él se acercará a vosotros. Pecadores, limpiad las manos; y vosotros los de doble ánimo, purificad vuestros corazones. Santiago 4:8</a:t>
            </a:r>
          </a:p>
        </p:txBody>
      </p:sp>
      <p:sp>
        <p:nvSpPr>
          <p:cNvPr id="11" name="TextBox 11"/>
          <p:cNvSpPr txBox="1"/>
          <p:nvPr/>
        </p:nvSpPr>
        <p:spPr>
          <a:xfrm>
            <a:off x="2318907" y="4690037"/>
            <a:ext cx="3989286" cy="4275478"/>
          </a:xfrm>
          <a:prstGeom prst="rect">
            <a:avLst/>
          </a:prstGeom>
        </p:spPr>
        <p:txBody>
          <a:bodyPr lIns="0" tIns="0" rIns="0" bIns="0" rtlCol="0" anchor="t">
            <a:spAutoFit/>
          </a:bodyPr>
          <a:lstStyle/>
          <a:p>
            <a:pPr>
              <a:lnSpc>
                <a:spcPts val="4229"/>
              </a:lnSpc>
            </a:pPr>
            <a:r>
              <a:rPr lang="en-US" sz="2819">
                <a:solidFill>
                  <a:srgbClr val="000000"/>
                </a:solidFill>
                <a:latin typeface="Now"/>
              </a:rPr>
              <a:t>Para buscar el reino, primero debes buscar al Rey. Porque no se puede tener un reino sin un rey. La primera prioridad de tu vida debe ser buscar al Rey del reino.</a:t>
            </a:r>
          </a:p>
        </p:txBody>
      </p:sp>
      <p:sp>
        <p:nvSpPr>
          <p:cNvPr id="12" name="TextBox 12"/>
          <p:cNvSpPr txBox="1"/>
          <p:nvPr/>
        </p:nvSpPr>
        <p:spPr>
          <a:xfrm>
            <a:off x="3272287" y="3431430"/>
            <a:ext cx="1955253" cy="991248"/>
          </a:xfrm>
          <a:prstGeom prst="rect">
            <a:avLst/>
          </a:prstGeom>
        </p:spPr>
        <p:txBody>
          <a:bodyPr lIns="0" tIns="0" rIns="0" bIns="0" rtlCol="0" anchor="t">
            <a:spAutoFit/>
          </a:bodyPr>
          <a:lstStyle/>
          <a:p>
            <a:pPr algn="ctr">
              <a:lnSpc>
                <a:spcPts val="6970"/>
              </a:lnSpc>
            </a:pPr>
            <a:r>
              <a:rPr lang="en-US" sz="8500">
                <a:solidFill>
                  <a:srgbClr val="FFFFFF"/>
                </a:solidFill>
                <a:latin typeface="Gochi Hand"/>
              </a:rPr>
              <a:t>1</a:t>
            </a:r>
          </a:p>
        </p:txBody>
      </p:sp>
      <p:sp>
        <p:nvSpPr>
          <p:cNvPr id="13" name="TextBox 13"/>
          <p:cNvSpPr txBox="1"/>
          <p:nvPr/>
        </p:nvSpPr>
        <p:spPr>
          <a:xfrm>
            <a:off x="8164976" y="3431430"/>
            <a:ext cx="1955253" cy="991248"/>
          </a:xfrm>
          <a:prstGeom prst="rect">
            <a:avLst/>
          </a:prstGeom>
        </p:spPr>
        <p:txBody>
          <a:bodyPr lIns="0" tIns="0" rIns="0" bIns="0" rtlCol="0" anchor="t">
            <a:spAutoFit/>
          </a:bodyPr>
          <a:lstStyle/>
          <a:p>
            <a:pPr algn="ctr">
              <a:lnSpc>
                <a:spcPts val="6970"/>
              </a:lnSpc>
            </a:pPr>
            <a:r>
              <a:rPr lang="en-US" sz="8500">
                <a:solidFill>
                  <a:srgbClr val="FFFFFF"/>
                </a:solidFill>
                <a:latin typeface="Gochi Hand"/>
              </a:rPr>
              <a:t>2</a:t>
            </a:r>
          </a:p>
        </p:txBody>
      </p:sp>
      <p:sp>
        <p:nvSpPr>
          <p:cNvPr id="14" name="TextBox 14"/>
          <p:cNvSpPr txBox="1"/>
          <p:nvPr/>
        </p:nvSpPr>
        <p:spPr>
          <a:xfrm>
            <a:off x="13060461" y="3431430"/>
            <a:ext cx="1955253" cy="991248"/>
          </a:xfrm>
          <a:prstGeom prst="rect">
            <a:avLst/>
          </a:prstGeom>
        </p:spPr>
        <p:txBody>
          <a:bodyPr lIns="0" tIns="0" rIns="0" bIns="0" rtlCol="0" anchor="t">
            <a:spAutoFit/>
          </a:bodyPr>
          <a:lstStyle/>
          <a:p>
            <a:pPr algn="ctr">
              <a:lnSpc>
                <a:spcPts val="6970"/>
              </a:lnSpc>
            </a:pPr>
            <a:r>
              <a:rPr lang="en-US" sz="8500">
                <a:solidFill>
                  <a:srgbClr val="FFFFFF"/>
                </a:solidFill>
                <a:latin typeface="Gochi Hand"/>
              </a:rPr>
              <a:t>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4914" t="-9608" b="-30277"/>
            </a:stretch>
          </a:blipFill>
        </p:spPr>
      </p:sp>
      <p:sp>
        <p:nvSpPr>
          <p:cNvPr id="3" name="Freeform 3"/>
          <p:cNvSpPr/>
          <p:nvPr/>
        </p:nvSpPr>
        <p:spPr>
          <a:xfrm rot="5400000">
            <a:off x="9221481" y="-907883"/>
            <a:ext cx="3305515" cy="3119204"/>
          </a:xfrm>
          <a:custGeom>
            <a:avLst/>
            <a:gdLst/>
            <a:ahLst/>
            <a:cxnLst/>
            <a:rect l="l" t="t" r="r" b="b"/>
            <a:pathLst>
              <a:path w="3305515" h="3119204">
                <a:moveTo>
                  <a:pt x="0" y="0"/>
                </a:moveTo>
                <a:lnTo>
                  <a:pt x="3305515" y="0"/>
                </a:lnTo>
                <a:lnTo>
                  <a:pt x="3305515" y="3119204"/>
                </a:lnTo>
                <a:lnTo>
                  <a:pt x="0" y="3119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22415" y="1812082"/>
            <a:ext cx="8936885" cy="7279499"/>
          </a:xfrm>
          <a:custGeom>
            <a:avLst/>
            <a:gdLst/>
            <a:ahLst/>
            <a:cxnLst/>
            <a:rect l="l" t="t" r="r" b="b"/>
            <a:pathLst>
              <a:path w="8936885" h="7279499">
                <a:moveTo>
                  <a:pt x="0" y="0"/>
                </a:moveTo>
                <a:lnTo>
                  <a:pt x="8936885" y="0"/>
                </a:lnTo>
                <a:lnTo>
                  <a:pt x="8936885" y="7279499"/>
                </a:lnTo>
                <a:lnTo>
                  <a:pt x="0" y="72794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rot="244145">
            <a:off x="827574" y="-691236"/>
            <a:ext cx="6773719" cy="4021848"/>
            <a:chOff x="0" y="0"/>
            <a:chExt cx="9031625" cy="5362464"/>
          </a:xfrm>
        </p:grpSpPr>
        <p:sp>
          <p:nvSpPr>
            <p:cNvPr id="6" name="Freeform 6"/>
            <p:cNvSpPr/>
            <p:nvPr/>
          </p:nvSpPr>
          <p:spPr>
            <a:xfrm rot="-278853">
              <a:off x="245998" y="1831938"/>
              <a:ext cx="8670869" cy="3184477"/>
            </a:xfrm>
            <a:custGeom>
              <a:avLst/>
              <a:gdLst/>
              <a:ahLst/>
              <a:cxnLst/>
              <a:rect l="l" t="t" r="r" b="b"/>
              <a:pathLst>
                <a:path w="8670869" h="3184477">
                  <a:moveTo>
                    <a:pt x="0" y="0"/>
                  </a:moveTo>
                  <a:lnTo>
                    <a:pt x="8670869" y="0"/>
                  </a:lnTo>
                  <a:lnTo>
                    <a:pt x="8670869" y="3184477"/>
                  </a:lnTo>
                  <a:lnTo>
                    <a:pt x="0" y="3184477"/>
                  </a:lnTo>
                  <a:lnTo>
                    <a:pt x="0" y="0"/>
                  </a:lnTo>
                  <a:close/>
                </a:path>
              </a:pathLst>
            </a:custGeom>
            <a:blipFill>
              <a:blip r:embed="rId8"/>
              <a:stretch>
                <a:fillRect l="-33561" r="-39267"/>
              </a:stretch>
            </a:blipFill>
          </p:spPr>
        </p:sp>
        <p:sp>
          <p:nvSpPr>
            <p:cNvPr id="7" name="Freeform 7"/>
            <p:cNvSpPr/>
            <p:nvPr/>
          </p:nvSpPr>
          <p:spPr>
            <a:xfrm rot="10516286">
              <a:off x="116501" y="351973"/>
              <a:ext cx="8670869" cy="3184477"/>
            </a:xfrm>
            <a:custGeom>
              <a:avLst/>
              <a:gdLst/>
              <a:ahLst/>
              <a:cxnLst/>
              <a:rect l="l" t="t" r="r" b="b"/>
              <a:pathLst>
                <a:path w="8670869" h="3184477">
                  <a:moveTo>
                    <a:pt x="0" y="0"/>
                  </a:moveTo>
                  <a:lnTo>
                    <a:pt x="8670869" y="0"/>
                  </a:lnTo>
                  <a:lnTo>
                    <a:pt x="8670869" y="3184478"/>
                  </a:lnTo>
                  <a:lnTo>
                    <a:pt x="0" y="3184478"/>
                  </a:lnTo>
                  <a:lnTo>
                    <a:pt x="0" y="0"/>
                  </a:lnTo>
                  <a:close/>
                </a:path>
              </a:pathLst>
            </a:custGeom>
            <a:blipFill>
              <a:blip r:embed="rId8"/>
              <a:stretch>
                <a:fillRect l="-33561" r="-39267"/>
              </a:stretch>
            </a:blipFill>
          </p:spPr>
        </p:sp>
      </p:grpSp>
      <p:sp>
        <p:nvSpPr>
          <p:cNvPr id="8" name="Freeform 8"/>
          <p:cNvSpPr/>
          <p:nvPr/>
        </p:nvSpPr>
        <p:spPr>
          <a:xfrm rot="-67220">
            <a:off x="1995766" y="1620150"/>
            <a:ext cx="3905556" cy="468667"/>
          </a:xfrm>
          <a:custGeom>
            <a:avLst/>
            <a:gdLst/>
            <a:ahLst/>
            <a:cxnLst/>
            <a:rect l="l" t="t" r="r" b="b"/>
            <a:pathLst>
              <a:path w="3905556" h="468667">
                <a:moveTo>
                  <a:pt x="0" y="0"/>
                </a:moveTo>
                <a:lnTo>
                  <a:pt x="3905556" y="0"/>
                </a:lnTo>
                <a:lnTo>
                  <a:pt x="3905556" y="468667"/>
                </a:lnTo>
                <a:lnTo>
                  <a:pt x="0" y="4686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006384" y="2743280"/>
            <a:ext cx="1198770" cy="1365059"/>
          </a:xfrm>
          <a:custGeom>
            <a:avLst/>
            <a:gdLst/>
            <a:ahLst/>
            <a:cxnLst/>
            <a:rect l="l" t="t" r="r" b="b"/>
            <a:pathLst>
              <a:path w="1198770" h="1365059">
                <a:moveTo>
                  <a:pt x="0" y="0"/>
                </a:moveTo>
                <a:lnTo>
                  <a:pt x="1198770" y="0"/>
                </a:lnTo>
                <a:lnTo>
                  <a:pt x="1198770" y="1365059"/>
                </a:lnTo>
                <a:lnTo>
                  <a:pt x="0" y="13650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0397699">
            <a:off x="13615698" y="513747"/>
            <a:ext cx="6317704" cy="2136533"/>
          </a:xfrm>
          <a:custGeom>
            <a:avLst/>
            <a:gdLst/>
            <a:ahLst/>
            <a:cxnLst/>
            <a:rect l="l" t="t" r="r" b="b"/>
            <a:pathLst>
              <a:path w="6317704" h="2136533">
                <a:moveTo>
                  <a:pt x="0" y="0"/>
                </a:moveTo>
                <a:lnTo>
                  <a:pt x="6317704" y="0"/>
                </a:lnTo>
                <a:lnTo>
                  <a:pt x="6317704" y="2136533"/>
                </a:lnTo>
                <a:lnTo>
                  <a:pt x="0" y="21365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376900" flipV="1">
            <a:off x="14539386" y="8132789"/>
            <a:ext cx="3186320" cy="1917585"/>
          </a:xfrm>
          <a:custGeom>
            <a:avLst/>
            <a:gdLst/>
            <a:ahLst/>
            <a:cxnLst/>
            <a:rect l="l" t="t" r="r" b="b"/>
            <a:pathLst>
              <a:path w="3186320" h="1917585">
                <a:moveTo>
                  <a:pt x="0" y="1917585"/>
                </a:moveTo>
                <a:lnTo>
                  <a:pt x="3186320" y="1917585"/>
                </a:lnTo>
                <a:lnTo>
                  <a:pt x="3186320" y="0"/>
                </a:lnTo>
                <a:lnTo>
                  <a:pt x="0" y="0"/>
                </a:lnTo>
                <a:lnTo>
                  <a:pt x="0" y="1917585"/>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0468558" y="2576946"/>
            <a:ext cx="4952434" cy="4952434"/>
          </a:xfrm>
          <a:custGeom>
            <a:avLst/>
            <a:gdLst/>
            <a:ahLst/>
            <a:cxnLst/>
            <a:rect l="l" t="t" r="r" b="b"/>
            <a:pathLst>
              <a:path w="4952434" h="4952434">
                <a:moveTo>
                  <a:pt x="0" y="0"/>
                </a:moveTo>
                <a:lnTo>
                  <a:pt x="4952434" y="0"/>
                </a:lnTo>
                <a:lnTo>
                  <a:pt x="4952434" y="4952434"/>
                </a:lnTo>
                <a:lnTo>
                  <a:pt x="0" y="49524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TextBox 13"/>
          <p:cNvSpPr txBox="1"/>
          <p:nvPr/>
        </p:nvSpPr>
        <p:spPr>
          <a:xfrm>
            <a:off x="1182517" y="660131"/>
            <a:ext cx="6037616" cy="860963"/>
          </a:xfrm>
          <a:prstGeom prst="rect">
            <a:avLst/>
          </a:prstGeom>
        </p:spPr>
        <p:txBody>
          <a:bodyPr lIns="0" tIns="0" rIns="0" bIns="0" rtlCol="0" anchor="t">
            <a:spAutoFit/>
          </a:bodyPr>
          <a:lstStyle/>
          <a:p>
            <a:pPr>
              <a:lnSpc>
                <a:spcPts val="6521"/>
              </a:lnSpc>
            </a:pPr>
            <a:r>
              <a:rPr lang="en-US" sz="6521" spc="176">
                <a:solidFill>
                  <a:srgbClr val="FFFFFF"/>
                </a:solidFill>
                <a:latin typeface="Lucky Bones"/>
              </a:rPr>
              <a:t>REINO DE  DIOS</a:t>
            </a:r>
          </a:p>
        </p:txBody>
      </p:sp>
      <p:sp>
        <p:nvSpPr>
          <p:cNvPr id="14" name="TextBox 14"/>
          <p:cNvSpPr txBox="1"/>
          <p:nvPr/>
        </p:nvSpPr>
        <p:spPr>
          <a:xfrm>
            <a:off x="267396" y="2945119"/>
            <a:ext cx="7362297" cy="3502746"/>
          </a:xfrm>
          <a:prstGeom prst="rect">
            <a:avLst/>
          </a:prstGeom>
        </p:spPr>
        <p:txBody>
          <a:bodyPr lIns="0" tIns="0" rIns="0" bIns="0" rtlCol="0" anchor="t">
            <a:spAutoFit/>
          </a:bodyPr>
          <a:lstStyle/>
          <a:p>
            <a:pPr>
              <a:lnSpc>
                <a:spcPts val="4648"/>
              </a:lnSpc>
            </a:pPr>
            <a:r>
              <a:rPr lang="en-US" sz="3548">
                <a:solidFill>
                  <a:srgbClr val="FFFFFF"/>
                </a:solidFill>
                <a:latin typeface="Childos Arabic Semi-Bold"/>
              </a:rPr>
              <a:t>Cuando tratamos de definir lo que es el Reino de Dios, es lógico empezar con la definición de la palabra </a:t>
            </a:r>
            <a:r>
              <a:rPr lang="en-US" sz="3548">
                <a:solidFill>
                  <a:srgbClr val="FFFFFF"/>
                </a:solidFill>
                <a:latin typeface="Childos Arabic Semi-Bold Italics"/>
              </a:rPr>
              <a:t>reino</a:t>
            </a:r>
            <a:r>
              <a:rPr lang="en-US" sz="3548">
                <a:solidFill>
                  <a:srgbClr val="FFFFFF"/>
                </a:solidFill>
                <a:latin typeface="Childos Arabic Semi-Bold"/>
              </a:rPr>
              <a:t>. El término se refiere ya sea al reino o gobierno de un monarca o a la esfera de su reinado—su campo de influencia.</a:t>
            </a:r>
          </a:p>
        </p:txBody>
      </p:sp>
      <p:sp>
        <p:nvSpPr>
          <p:cNvPr id="15" name="TextBox 15"/>
          <p:cNvSpPr txBox="1"/>
          <p:nvPr/>
        </p:nvSpPr>
        <p:spPr>
          <a:xfrm>
            <a:off x="693418" y="7506156"/>
            <a:ext cx="7362297" cy="1525773"/>
          </a:xfrm>
          <a:prstGeom prst="rect">
            <a:avLst/>
          </a:prstGeom>
        </p:spPr>
        <p:txBody>
          <a:bodyPr lIns="0" tIns="0" rIns="0" bIns="0" rtlCol="0" anchor="t">
            <a:spAutoFit/>
          </a:bodyPr>
          <a:lstStyle/>
          <a:p>
            <a:pPr marL="992272" lvl="1" indent="-496136">
              <a:lnSpc>
                <a:spcPts val="6020"/>
              </a:lnSpc>
              <a:buFont typeface="Arial"/>
              <a:buChar char="•"/>
            </a:pPr>
            <a:r>
              <a:rPr lang="en-US" sz="4595">
                <a:solidFill>
                  <a:srgbClr val="FFFFFF"/>
                </a:solidFill>
                <a:latin typeface="Tropika"/>
              </a:rPr>
              <a:t>Reino espiritual (Iglesia)</a:t>
            </a:r>
          </a:p>
          <a:p>
            <a:pPr marL="1013790" lvl="1" indent="-506895">
              <a:lnSpc>
                <a:spcPts val="6151"/>
              </a:lnSpc>
              <a:buFont typeface="Arial"/>
              <a:buChar char="•"/>
            </a:pPr>
            <a:r>
              <a:rPr lang="en-US" sz="4695">
                <a:solidFill>
                  <a:srgbClr val="FFFFFF"/>
                </a:solidFill>
                <a:latin typeface="Tropika"/>
              </a:rPr>
              <a:t>Reino  literal futuro  (Israel)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11853680"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4" name="TextBox 4"/>
          <p:cNvSpPr txBox="1"/>
          <p:nvPr/>
        </p:nvSpPr>
        <p:spPr>
          <a:xfrm>
            <a:off x="3154071" y="651702"/>
            <a:ext cx="10712036" cy="861152"/>
          </a:xfrm>
          <a:prstGeom prst="rect">
            <a:avLst/>
          </a:prstGeom>
        </p:spPr>
        <p:txBody>
          <a:bodyPr lIns="0" tIns="0" rIns="0" bIns="0" rtlCol="0" anchor="t">
            <a:spAutoFit/>
          </a:bodyPr>
          <a:lstStyle/>
          <a:p>
            <a:pPr marL="1594093" lvl="1" indent="-797047">
              <a:lnSpc>
                <a:spcPts val="6054"/>
              </a:lnSpc>
              <a:buFont typeface="Arial"/>
              <a:buChar char="•"/>
            </a:pPr>
            <a:r>
              <a:rPr lang="en-US" sz="7383">
                <a:solidFill>
                  <a:srgbClr val="FFFFFF"/>
                </a:solidFill>
                <a:latin typeface="Gochi Hand"/>
              </a:rPr>
              <a:t>Buscar el reino De Dios </a:t>
            </a:r>
          </a:p>
        </p:txBody>
      </p:sp>
      <p:sp>
        <p:nvSpPr>
          <p:cNvPr id="5" name="Freeform 5"/>
          <p:cNvSpPr/>
          <p:nvPr/>
        </p:nvSpPr>
        <p:spPr>
          <a:xfrm>
            <a:off x="6698328"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6" name="Freeform 6"/>
          <p:cNvSpPr/>
          <p:nvPr/>
        </p:nvSpPr>
        <p:spPr>
          <a:xfrm>
            <a:off x="1941681" y="3158331"/>
            <a:ext cx="4368814" cy="6019297"/>
          </a:xfrm>
          <a:custGeom>
            <a:avLst/>
            <a:gdLst/>
            <a:ahLst/>
            <a:cxnLst/>
            <a:rect l="l" t="t" r="r" b="b"/>
            <a:pathLst>
              <a:path w="4368814" h="6019297">
                <a:moveTo>
                  <a:pt x="0" y="0"/>
                </a:moveTo>
                <a:lnTo>
                  <a:pt x="4368814" y="0"/>
                </a:lnTo>
                <a:lnTo>
                  <a:pt x="4368814" y="6019296"/>
                </a:lnTo>
                <a:lnTo>
                  <a:pt x="0" y="6019296"/>
                </a:lnTo>
                <a:lnTo>
                  <a:pt x="0" y="0"/>
                </a:lnTo>
                <a:close/>
              </a:path>
            </a:pathLst>
          </a:custGeom>
          <a:blipFill>
            <a:blip r:embed="rId4">
              <a:extLst>
                <a:ext uri="{96DAC541-7B7A-43D3-8B79-37D633B846F1}">
                  <asvg:svgBlip xmlns:asvg="http://schemas.microsoft.com/office/drawing/2016/SVG/main" r:embed="rId5"/>
                </a:ext>
              </a:extLst>
            </a:blip>
            <a:stretch>
              <a:fillRect r="-55779" b="-44261"/>
            </a:stretch>
          </a:blipFill>
        </p:spPr>
      </p:sp>
      <p:sp>
        <p:nvSpPr>
          <p:cNvPr id="7" name="Freeform 7"/>
          <p:cNvSpPr/>
          <p:nvPr/>
        </p:nvSpPr>
        <p:spPr>
          <a:xfrm flipH="1">
            <a:off x="-317597" y="0"/>
            <a:ext cx="3748112" cy="1471986"/>
          </a:xfrm>
          <a:custGeom>
            <a:avLst/>
            <a:gdLst/>
            <a:ahLst/>
            <a:cxnLst/>
            <a:rect l="l" t="t" r="r" b="b"/>
            <a:pathLst>
              <a:path w="3748112" h="1471986">
                <a:moveTo>
                  <a:pt x="3748113" y="0"/>
                </a:moveTo>
                <a:lnTo>
                  <a:pt x="0" y="0"/>
                </a:lnTo>
                <a:lnTo>
                  <a:pt x="0" y="1471986"/>
                </a:lnTo>
                <a:lnTo>
                  <a:pt x="3748113" y="1471986"/>
                </a:lnTo>
                <a:lnTo>
                  <a:pt x="374811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001900">
            <a:off x="14657811" y="58280"/>
            <a:ext cx="3129367" cy="2401789"/>
          </a:xfrm>
          <a:custGeom>
            <a:avLst/>
            <a:gdLst/>
            <a:ahLst/>
            <a:cxnLst/>
            <a:rect l="l" t="t" r="r" b="b"/>
            <a:pathLst>
              <a:path w="3129367" h="2401789">
                <a:moveTo>
                  <a:pt x="0" y="0"/>
                </a:moveTo>
                <a:lnTo>
                  <a:pt x="3129366" y="0"/>
                </a:lnTo>
                <a:lnTo>
                  <a:pt x="3129366" y="2401789"/>
                </a:lnTo>
                <a:lnTo>
                  <a:pt x="0" y="2401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1974710" y="4670987"/>
            <a:ext cx="4157880" cy="4803636"/>
          </a:xfrm>
          <a:prstGeom prst="rect">
            <a:avLst/>
          </a:prstGeom>
        </p:spPr>
        <p:txBody>
          <a:bodyPr lIns="0" tIns="0" rIns="0" bIns="0" rtlCol="0" anchor="t">
            <a:spAutoFit/>
          </a:bodyPr>
          <a:lstStyle/>
          <a:p>
            <a:pPr>
              <a:lnSpc>
                <a:spcPts val="5522"/>
              </a:lnSpc>
            </a:pPr>
            <a:r>
              <a:rPr lang="en-US" sz="3681">
                <a:solidFill>
                  <a:srgbClr val="000000"/>
                </a:solidFill>
                <a:latin typeface="Now"/>
              </a:rPr>
              <a:t>Jehová estableció en los cielos su trono,</a:t>
            </a:r>
          </a:p>
          <a:p>
            <a:pPr>
              <a:lnSpc>
                <a:spcPts val="5522"/>
              </a:lnSpc>
            </a:pPr>
            <a:r>
              <a:rPr lang="en-US" sz="3681">
                <a:solidFill>
                  <a:srgbClr val="000000"/>
                </a:solidFill>
                <a:latin typeface="Now"/>
              </a:rPr>
              <a:t>Y su reino domina sobre todos.</a:t>
            </a:r>
          </a:p>
          <a:p>
            <a:pPr>
              <a:lnSpc>
                <a:spcPts val="5522"/>
              </a:lnSpc>
            </a:pPr>
            <a:r>
              <a:rPr lang="en-US" sz="3681">
                <a:solidFill>
                  <a:srgbClr val="000000"/>
                </a:solidFill>
                <a:latin typeface="Now"/>
              </a:rPr>
              <a:t>     Salmo 103:19</a:t>
            </a:r>
          </a:p>
          <a:p>
            <a:pPr>
              <a:lnSpc>
                <a:spcPts val="5522"/>
              </a:lnSpc>
            </a:pPr>
            <a:endParaRPr lang="en-US" sz="3681">
              <a:solidFill>
                <a:srgbClr val="000000"/>
              </a:solidFill>
              <a:latin typeface="Now"/>
            </a:endParaRPr>
          </a:p>
        </p:txBody>
      </p:sp>
      <p:sp>
        <p:nvSpPr>
          <p:cNvPr id="10" name="TextBox 10"/>
          <p:cNvSpPr txBox="1"/>
          <p:nvPr/>
        </p:nvSpPr>
        <p:spPr>
          <a:xfrm>
            <a:off x="6883939" y="4507785"/>
            <a:ext cx="4063542" cy="4448260"/>
          </a:xfrm>
          <a:prstGeom prst="rect">
            <a:avLst/>
          </a:prstGeom>
        </p:spPr>
        <p:txBody>
          <a:bodyPr lIns="0" tIns="0" rIns="0" bIns="0" rtlCol="0" anchor="t">
            <a:spAutoFit/>
          </a:bodyPr>
          <a:lstStyle/>
          <a:p>
            <a:pPr>
              <a:lnSpc>
                <a:spcPts val="5040"/>
              </a:lnSpc>
            </a:pPr>
            <a:r>
              <a:rPr lang="en-US" sz="3360">
                <a:solidFill>
                  <a:srgbClr val="000000"/>
                </a:solidFill>
                <a:latin typeface="Now"/>
              </a:rPr>
              <a:t>  “Porque el Señor es nuestro guía; el Señor es nuestro gobernante.   El  Señor es nuestro rey:¡Él nos salvará” Isaias 33:22</a:t>
            </a:r>
          </a:p>
        </p:txBody>
      </p:sp>
      <p:sp>
        <p:nvSpPr>
          <p:cNvPr id="11" name="TextBox 11"/>
          <p:cNvSpPr txBox="1"/>
          <p:nvPr/>
        </p:nvSpPr>
        <p:spPr>
          <a:xfrm>
            <a:off x="1941681" y="4834467"/>
            <a:ext cx="4756647" cy="4818945"/>
          </a:xfrm>
          <a:prstGeom prst="rect">
            <a:avLst/>
          </a:prstGeom>
        </p:spPr>
        <p:txBody>
          <a:bodyPr lIns="0" tIns="0" rIns="0" bIns="0" rtlCol="0" anchor="t">
            <a:spAutoFit/>
          </a:bodyPr>
          <a:lstStyle/>
          <a:p>
            <a:pPr>
              <a:lnSpc>
                <a:spcPts val="5221"/>
              </a:lnSpc>
            </a:pPr>
            <a:r>
              <a:rPr lang="en-US" sz="3481">
                <a:solidFill>
                  <a:srgbClr val="000000"/>
                </a:solidFill>
                <a:latin typeface="Now"/>
              </a:rPr>
              <a:t>31 Si, pues, coméis o bebéis o hacéis otra cosa, hacedlo todo para la gloria de Dios. </a:t>
            </a:r>
          </a:p>
          <a:p>
            <a:pPr>
              <a:lnSpc>
                <a:spcPts val="5221"/>
              </a:lnSpc>
            </a:pPr>
            <a:r>
              <a:rPr lang="en-US" sz="3481">
                <a:solidFill>
                  <a:srgbClr val="000000"/>
                </a:solidFill>
                <a:latin typeface="Now"/>
              </a:rPr>
              <a:t>     1 corintios 10:31</a:t>
            </a:r>
          </a:p>
          <a:p>
            <a:pPr>
              <a:lnSpc>
                <a:spcPts val="7368"/>
              </a:lnSpc>
            </a:pPr>
            <a:endParaRPr lang="en-US" sz="3481">
              <a:solidFill>
                <a:srgbClr val="000000"/>
              </a:solidFill>
              <a:latin typeface="Now"/>
            </a:endParaRPr>
          </a:p>
        </p:txBody>
      </p:sp>
      <p:sp>
        <p:nvSpPr>
          <p:cNvPr id="12" name="TextBox 12"/>
          <p:cNvSpPr txBox="1"/>
          <p:nvPr/>
        </p:nvSpPr>
        <p:spPr>
          <a:xfrm>
            <a:off x="3154071" y="2308481"/>
            <a:ext cx="1667975" cy="849850"/>
          </a:xfrm>
          <a:prstGeom prst="rect">
            <a:avLst/>
          </a:prstGeom>
        </p:spPr>
        <p:txBody>
          <a:bodyPr lIns="0" tIns="0" rIns="0" bIns="0" rtlCol="0" anchor="t">
            <a:spAutoFit/>
          </a:bodyPr>
          <a:lstStyle/>
          <a:p>
            <a:pPr algn="ctr">
              <a:lnSpc>
                <a:spcPts val="5946"/>
              </a:lnSpc>
            </a:pPr>
            <a:r>
              <a:rPr lang="en-US" sz="7251">
                <a:solidFill>
                  <a:srgbClr val="FFFFFF"/>
                </a:solidFill>
                <a:latin typeface="Gochi Hand"/>
              </a:rPr>
              <a:t>1</a:t>
            </a:r>
          </a:p>
        </p:txBody>
      </p:sp>
      <p:sp>
        <p:nvSpPr>
          <p:cNvPr id="13" name="TextBox 13"/>
          <p:cNvSpPr txBox="1"/>
          <p:nvPr/>
        </p:nvSpPr>
        <p:spPr>
          <a:xfrm>
            <a:off x="8110050" y="2410440"/>
            <a:ext cx="1545369" cy="788227"/>
          </a:xfrm>
          <a:prstGeom prst="rect">
            <a:avLst/>
          </a:prstGeom>
        </p:spPr>
        <p:txBody>
          <a:bodyPr lIns="0" tIns="0" rIns="0" bIns="0" rtlCol="0" anchor="t">
            <a:spAutoFit/>
          </a:bodyPr>
          <a:lstStyle/>
          <a:p>
            <a:pPr algn="ctr">
              <a:lnSpc>
                <a:spcPts val="5509"/>
              </a:lnSpc>
            </a:pPr>
            <a:r>
              <a:rPr lang="en-US" sz="6718">
                <a:solidFill>
                  <a:srgbClr val="FFFFFF"/>
                </a:solidFill>
                <a:latin typeface="Gochi Hand"/>
              </a:rPr>
              <a:t>2</a:t>
            </a:r>
          </a:p>
        </p:txBody>
      </p:sp>
      <p:sp>
        <p:nvSpPr>
          <p:cNvPr id="14" name="TextBox 14"/>
          <p:cNvSpPr txBox="1"/>
          <p:nvPr/>
        </p:nvSpPr>
        <p:spPr>
          <a:xfrm>
            <a:off x="12941544" y="2391390"/>
            <a:ext cx="1542481" cy="688561"/>
          </a:xfrm>
          <a:prstGeom prst="rect">
            <a:avLst/>
          </a:prstGeom>
        </p:spPr>
        <p:txBody>
          <a:bodyPr lIns="0" tIns="0" rIns="0" bIns="0" rtlCol="0" anchor="t">
            <a:spAutoFit/>
          </a:bodyPr>
          <a:lstStyle/>
          <a:p>
            <a:pPr algn="ctr">
              <a:lnSpc>
                <a:spcPts val="4848"/>
              </a:lnSpc>
            </a:pPr>
            <a:r>
              <a:rPr lang="en-US" sz="5912">
                <a:solidFill>
                  <a:srgbClr val="FFFFFF"/>
                </a:solidFill>
                <a:latin typeface="Gochi Hand"/>
              </a:rPr>
              <a:t>3</a:t>
            </a:r>
          </a:p>
        </p:txBody>
      </p:sp>
      <p:sp>
        <p:nvSpPr>
          <p:cNvPr id="15" name="TextBox 15"/>
          <p:cNvSpPr txBox="1"/>
          <p:nvPr/>
        </p:nvSpPr>
        <p:spPr>
          <a:xfrm>
            <a:off x="2103970" y="4026782"/>
            <a:ext cx="3978622" cy="464830"/>
          </a:xfrm>
          <a:prstGeom prst="rect">
            <a:avLst/>
          </a:prstGeom>
        </p:spPr>
        <p:txBody>
          <a:bodyPr lIns="0" tIns="0" rIns="0" bIns="0" rtlCol="0" anchor="t">
            <a:spAutoFit/>
          </a:bodyPr>
          <a:lstStyle/>
          <a:p>
            <a:pPr algn="ctr">
              <a:lnSpc>
                <a:spcPts val="3779"/>
              </a:lnSpc>
            </a:pPr>
            <a:r>
              <a:rPr lang="en-US" sz="2699">
                <a:solidFill>
                  <a:srgbClr val="000000"/>
                </a:solidFill>
                <a:latin typeface="Canva Sans Bold"/>
              </a:rPr>
              <a:t>Buscar la gloria de Dios </a:t>
            </a:r>
          </a:p>
        </p:txBody>
      </p:sp>
      <p:sp>
        <p:nvSpPr>
          <p:cNvPr id="16" name="TextBox 16"/>
          <p:cNvSpPr txBox="1"/>
          <p:nvPr/>
        </p:nvSpPr>
        <p:spPr>
          <a:xfrm>
            <a:off x="6817988" y="3814572"/>
            <a:ext cx="4129494" cy="481571"/>
          </a:xfrm>
          <a:prstGeom prst="rect">
            <a:avLst/>
          </a:prstGeom>
        </p:spPr>
        <p:txBody>
          <a:bodyPr lIns="0" tIns="0" rIns="0" bIns="0" rtlCol="0" anchor="t">
            <a:spAutoFit/>
          </a:bodyPr>
          <a:lstStyle/>
          <a:p>
            <a:pPr algn="ctr">
              <a:lnSpc>
                <a:spcPts val="3906"/>
              </a:lnSpc>
            </a:pPr>
            <a:r>
              <a:rPr lang="en-US" sz="2790">
                <a:solidFill>
                  <a:srgbClr val="000000"/>
                </a:solidFill>
                <a:latin typeface="Canva Sans Bold"/>
              </a:rPr>
              <a:t>la voluntad del Rey</a:t>
            </a:r>
          </a:p>
        </p:txBody>
      </p:sp>
      <p:sp>
        <p:nvSpPr>
          <p:cNvPr id="17" name="TextBox 17"/>
          <p:cNvSpPr txBox="1"/>
          <p:nvPr/>
        </p:nvSpPr>
        <p:spPr>
          <a:xfrm>
            <a:off x="11988903" y="4010041"/>
            <a:ext cx="4129494" cy="481571"/>
          </a:xfrm>
          <a:prstGeom prst="rect">
            <a:avLst/>
          </a:prstGeom>
        </p:spPr>
        <p:txBody>
          <a:bodyPr lIns="0" tIns="0" rIns="0" bIns="0" rtlCol="0" anchor="t">
            <a:spAutoFit/>
          </a:bodyPr>
          <a:lstStyle/>
          <a:p>
            <a:pPr algn="ctr">
              <a:lnSpc>
                <a:spcPts val="3906"/>
              </a:lnSpc>
            </a:pPr>
            <a:r>
              <a:rPr lang="en-US" sz="2790">
                <a:solidFill>
                  <a:srgbClr val="000000"/>
                </a:solidFill>
                <a:latin typeface="Canva Sans Bold"/>
              </a:rPr>
              <a:t>Gobierno del Rey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3138</Words>
  <Application>Microsoft Macintosh PowerPoint</Application>
  <PresentationFormat>Custom</PresentationFormat>
  <Paragraphs>236</Paragraphs>
  <Slides>13</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Arial</vt:lpstr>
      <vt:lpstr>Tropika</vt:lpstr>
      <vt:lpstr>Childos Arabic Semi-Bold Italics</vt:lpstr>
      <vt:lpstr>Gochi Hand</vt:lpstr>
      <vt:lpstr>Bryndan Write</vt:lpstr>
      <vt:lpstr>Childos Arabic Semi-Bold</vt:lpstr>
      <vt:lpstr>Bryndan Write Bold</vt:lpstr>
      <vt:lpstr>Calibri</vt:lpstr>
      <vt:lpstr>Canva Sans Bold</vt:lpstr>
      <vt:lpstr>Now</vt:lpstr>
      <vt:lpstr>Lucky Bones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and Yellow Modern Competitive Analysis Presentation</dc:title>
  <cp:lastModifiedBy>ismael zuniga</cp:lastModifiedBy>
  <cp:revision>2</cp:revision>
  <dcterms:created xsi:type="dcterms:W3CDTF">2006-08-16T00:00:00Z</dcterms:created>
  <dcterms:modified xsi:type="dcterms:W3CDTF">2024-01-07T02:16:52Z</dcterms:modified>
  <dc:identifier>DAF4444k7eY</dc:identifier>
</cp:coreProperties>
</file>