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sldIdLst>
    <p:sldId id="277" r:id="rId2"/>
    <p:sldId id="335" r:id="rId3"/>
    <p:sldId id="327" r:id="rId4"/>
    <p:sldId id="350" r:id="rId5"/>
    <p:sldId id="348" r:id="rId6"/>
    <p:sldId id="349" r:id="rId7"/>
    <p:sldId id="345" r:id="rId8"/>
    <p:sldId id="346" r:id="rId9"/>
    <p:sldId id="336" r:id="rId10"/>
    <p:sldId id="337" r:id="rId11"/>
    <p:sldId id="347" r:id="rId12"/>
    <p:sldId id="339" r:id="rId13"/>
    <p:sldId id="344" r:id="rId14"/>
    <p:sldId id="342" r:id="rId15"/>
    <p:sldId id="343" r:id="rId16"/>
    <p:sldId id="351" r:id="rId17"/>
    <p:sldId id="364" r:id="rId18"/>
    <p:sldId id="354" r:id="rId19"/>
    <p:sldId id="353" r:id="rId20"/>
    <p:sldId id="355" r:id="rId21"/>
    <p:sldId id="356" r:id="rId22"/>
    <p:sldId id="357" r:id="rId23"/>
    <p:sldId id="358" r:id="rId24"/>
    <p:sldId id="360" r:id="rId25"/>
    <p:sldId id="359" r:id="rId26"/>
    <p:sldId id="361" r:id="rId27"/>
    <p:sldId id="362" r:id="rId28"/>
    <p:sldId id="352" r:id="rId29"/>
    <p:sldId id="36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94165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3B437E-57D5-45BE-9E84-2ADDDD40FB8F}" v="9" dt="2022-01-28T05:27:42.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autoAdjust="0"/>
    <p:restoredTop sz="89784" autoAdjust="0"/>
  </p:normalViewPr>
  <p:slideViewPr>
    <p:cSldViewPr>
      <p:cViewPr varScale="1">
        <p:scale>
          <a:sx n="129" d="100"/>
          <a:sy n="129" d="100"/>
        </p:scale>
        <p:origin x="1720" y="192"/>
      </p:cViewPr>
      <p:guideLst>
        <p:guide orient="horz" pos="2160"/>
        <p:guide pos="2880"/>
      </p:guideLst>
    </p:cSldViewPr>
  </p:slideViewPr>
  <p:outlineViewPr>
    <p:cViewPr>
      <p:scale>
        <a:sx n="33" d="100"/>
        <a:sy n="33" d="100"/>
      </p:scale>
      <p:origin x="0" y="354"/>
    </p:cViewPr>
    <p:sldLst>
      <p:sld r:id="rId1" collapse="1"/>
    </p:sldLst>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1/28/22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105373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a:t>
            </a:r>
            <a:r>
              <a:rPr lang="en-US" dirty="0"/>
              <a:t>presentation demonstrates the new capabilities of PowerPoint and it is best viewed in Slide Show. These slides are designed to give you great ideas for the presentations you’ll create in PowerPoint 2010!</a:t>
            </a:r>
          </a:p>
          <a:p>
            <a:endParaRPr lang="en-US" dirty="0"/>
          </a:p>
          <a:p>
            <a:r>
              <a:rPr lang="en-US" dirty="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1/28/22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a:t>Click to edit Master subtitle style</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a:t>Click to edit Master title style</a:t>
            </a:r>
            <a:endParaRPr lang="en-US" dirty="0"/>
          </a:p>
        </p:txBody>
      </p:sp>
      <p:pic>
        <p:nvPicPr>
          <p:cNvPr id="3" name="Picture 2">
            <a:extLst>
              <a:ext uri="{FF2B5EF4-FFF2-40B4-BE49-F238E27FC236}">
                <a16:creationId xmlns:a16="http://schemas.microsoft.com/office/drawing/2014/main" id="{0585A4EC-E002-C84D-AF9A-499AD276F965}"/>
              </a:ext>
            </a:extLst>
          </p:cNvPr>
          <p:cNvPicPr>
            <a:picLocks noChangeAspect="1"/>
          </p:cNvPicPr>
          <p:nvPr userDrawn="1"/>
        </p:nvPicPr>
        <p:blipFill>
          <a:blip r:embed="rId7"/>
          <a:stretch>
            <a:fillRect/>
          </a:stretch>
        </p:blipFill>
        <p:spPr>
          <a:xfrm>
            <a:off x="71931" y="102788"/>
            <a:ext cx="1041400" cy="1003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1/28/22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1/28/22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58050E-B668-4FA7-85AD-C750C80A6E9B}" type="datetimeFigureOut">
              <a:rPr lang="en-US" smtClean="0"/>
              <a:pPr/>
              <a:t>1/28/22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a:t>    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1/28/22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1/28/22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mplateswise.com - Table of Contents">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73D3BC8-38D3-4470-BA2B-0DFC33619565}"/>
              </a:ext>
            </a:extLst>
          </p:cNvPr>
          <p:cNvSpPr>
            <a:spLocks/>
          </p:cNvSpPr>
          <p:nvPr userDrawn="1"/>
        </p:nvSpPr>
        <p:spPr bwMode="auto">
          <a:xfrm>
            <a:off x="1" y="5869559"/>
            <a:ext cx="9140827" cy="988491"/>
          </a:xfrm>
          <a:custGeom>
            <a:avLst/>
            <a:gdLst>
              <a:gd name="T0" fmla="*/ 11516 w 11516"/>
              <a:gd name="T1" fmla="*/ 0 h 933"/>
              <a:gd name="T2" fmla="*/ 0 w 11516"/>
              <a:gd name="T3" fmla="*/ 507 h 933"/>
              <a:gd name="T4" fmla="*/ 0 w 11516"/>
              <a:gd name="T5" fmla="*/ 933 h 933"/>
              <a:gd name="T6" fmla="*/ 11516 w 11516"/>
              <a:gd name="T7" fmla="*/ 933 h 933"/>
              <a:gd name="T8" fmla="*/ 11516 w 11516"/>
              <a:gd name="T9" fmla="*/ 0 h 933"/>
            </a:gdLst>
            <a:ahLst/>
            <a:cxnLst>
              <a:cxn ang="0">
                <a:pos x="T0" y="T1"/>
              </a:cxn>
              <a:cxn ang="0">
                <a:pos x="T2" y="T3"/>
              </a:cxn>
              <a:cxn ang="0">
                <a:pos x="T4" y="T5"/>
              </a:cxn>
              <a:cxn ang="0">
                <a:pos x="T6" y="T7"/>
              </a:cxn>
              <a:cxn ang="0">
                <a:pos x="T8" y="T9"/>
              </a:cxn>
            </a:cxnLst>
            <a:rect l="0" t="0" r="r" b="b"/>
            <a:pathLst>
              <a:path w="11516" h="933">
                <a:moveTo>
                  <a:pt x="11516" y="0"/>
                </a:moveTo>
                <a:lnTo>
                  <a:pt x="0" y="507"/>
                </a:lnTo>
                <a:lnTo>
                  <a:pt x="0" y="933"/>
                </a:lnTo>
                <a:lnTo>
                  <a:pt x="11516" y="933"/>
                </a:lnTo>
                <a:lnTo>
                  <a:pt x="11516" y="0"/>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sz="1800"/>
          </a:p>
        </p:txBody>
      </p:sp>
      <p:pic>
        <p:nvPicPr>
          <p:cNvPr id="4" name="Picture 3">
            <a:extLst>
              <a:ext uri="{FF2B5EF4-FFF2-40B4-BE49-F238E27FC236}">
                <a16:creationId xmlns:a16="http://schemas.microsoft.com/office/drawing/2014/main" id="{F39DB021-D228-42DD-B557-5B235C9920E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10"/>
            <a:ext cx="9144000" cy="6856781"/>
          </a:xfrm>
          <a:prstGeom prst="rect">
            <a:avLst/>
          </a:prstGeom>
        </p:spPr>
      </p:pic>
      <p:sp>
        <p:nvSpPr>
          <p:cNvPr id="2" name="Title 1"/>
          <p:cNvSpPr>
            <a:spLocks noGrp="1"/>
          </p:cNvSpPr>
          <p:nvPr userDrawn="1">
            <p:ph type="title" hasCustomPrompt="1"/>
          </p:nvPr>
        </p:nvSpPr>
        <p:spPr>
          <a:xfrm>
            <a:off x="464574" y="490456"/>
            <a:ext cx="8229600" cy="1143000"/>
          </a:xfrm>
        </p:spPr>
        <p:txBody>
          <a:bodyPr/>
          <a:lstStyle>
            <a:lvl1pPr>
              <a:defRPr baseline="0">
                <a:solidFill>
                  <a:schemeClr val="tx2"/>
                </a:solidFill>
              </a:defRPr>
            </a:lvl1pPr>
          </a:lstStyle>
          <a:p>
            <a:r>
              <a:rPr lang="en-US" dirty="0"/>
              <a:t>Table of Contents</a:t>
            </a:r>
            <a:endParaRPr lang="en-US" noProof="0" dirty="0"/>
          </a:p>
        </p:txBody>
      </p:sp>
      <p:sp>
        <p:nvSpPr>
          <p:cNvPr id="45" name="Date Placeholder 2"/>
          <p:cNvSpPr>
            <a:spLocks noGrp="1"/>
          </p:cNvSpPr>
          <p:nvPr userDrawn="1">
            <p:ph type="dt" sz="half" idx="10"/>
          </p:nvPr>
        </p:nvSpPr>
        <p:spPr>
          <a:xfrm>
            <a:off x="457200" y="6356351"/>
            <a:ext cx="2133600" cy="365125"/>
          </a:xfrm>
        </p:spPr>
        <p:txBody>
          <a:bodyPr/>
          <a:lstStyle>
            <a:lvl1pPr>
              <a:defRPr>
                <a:solidFill>
                  <a:schemeClr val="bg1"/>
                </a:solidFill>
              </a:defRPr>
            </a:lvl1pPr>
          </a:lstStyle>
          <a:p>
            <a:fld id="{FFF30096-E2FA-4C53-8FFA-C198FACBBC31}" type="datetimeFigureOut">
              <a:rPr lang="en-US" noProof="0" smtClean="0"/>
              <a:pPr/>
              <a:t>1/28/22</a:t>
            </a:fld>
            <a:endParaRPr lang="en-US" noProof="0" dirty="0"/>
          </a:p>
        </p:txBody>
      </p:sp>
      <p:sp>
        <p:nvSpPr>
          <p:cNvPr id="46" name="Footer Placeholder 3"/>
          <p:cNvSpPr>
            <a:spLocks noGrp="1"/>
          </p:cNvSpPr>
          <p:nvPr userDrawn="1">
            <p:ph type="ftr" sz="quarter" idx="11"/>
          </p:nvPr>
        </p:nvSpPr>
        <p:spPr>
          <a:xfrm>
            <a:off x="3124200" y="6356351"/>
            <a:ext cx="2895600" cy="365125"/>
          </a:xfrm>
        </p:spPr>
        <p:txBody>
          <a:bodyPr/>
          <a:lstStyle>
            <a:lvl1pPr>
              <a:defRPr>
                <a:solidFill>
                  <a:schemeClr val="bg1"/>
                </a:solidFill>
              </a:defRPr>
            </a:lvl1pPr>
          </a:lstStyle>
          <a:p>
            <a:endParaRPr lang="en-US" noProof="0" dirty="0"/>
          </a:p>
        </p:txBody>
      </p:sp>
      <p:sp>
        <p:nvSpPr>
          <p:cNvPr id="47" name="Slide Number Placeholder 4"/>
          <p:cNvSpPr>
            <a:spLocks noGrp="1"/>
          </p:cNvSpPr>
          <p:nvPr userDrawn="1">
            <p:ph type="sldNum" sz="quarter" idx="12"/>
          </p:nvPr>
        </p:nvSpPr>
        <p:spPr>
          <a:xfrm>
            <a:off x="6553200" y="6356351"/>
            <a:ext cx="2133600" cy="365125"/>
          </a:xfrm>
        </p:spPr>
        <p:txBody>
          <a:bodyPr/>
          <a:lstStyle>
            <a:lvl1pPr>
              <a:defRPr>
                <a:solidFill>
                  <a:schemeClr val="bg1"/>
                </a:solidFill>
              </a:defRPr>
            </a:lvl1pPr>
          </a:lstStyle>
          <a:p>
            <a:fld id="{BE6EB2CE-F8EE-47A0-A8D1-750600A29654}" type="slidenum">
              <a:rPr lang="en-US" noProof="0" smtClean="0"/>
              <a:pPr/>
              <a:t>‹#›</a:t>
            </a:fld>
            <a:endParaRPr lang="en-US" noProof="0" dirty="0"/>
          </a:p>
        </p:txBody>
      </p:sp>
      <p:sp>
        <p:nvSpPr>
          <p:cNvPr id="64" name="Oval 5">
            <a:extLst>
              <a:ext uri="{FF2B5EF4-FFF2-40B4-BE49-F238E27FC236}">
                <a16:creationId xmlns:a16="http://schemas.microsoft.com/office/drawing/2014/main" id="{EDE4C8D4-E0A9-41C9-B620-5D8250E27930}"/>
              </a:ext>
            </a:extLst>
          </p:cNvPr>
          <p:cNvSpPr>
            <a:spLocks noChangeArrowheads="1"/>
          </p:cNvSpPr>
          <p:nvPr userDrawn="1"/>
        </p:nvSpPr>
        <p:spPr bwMode="auto">
          <a:xfrm>
            <a:off x="5076056" y="2123303"/>
            <a:ext cx="417510" cy="5566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65" name="Oval 8">
            <a:extLst>
              <a:ext uri="{FF2B5EF4-FFF2-40B4-BE49-F238E27FC236}">
                <a16:creationId xmlns:a16="http://schemas.microsoft.com/office/drawing/2014/main" id="{CCF0A1CC-A35D-4382-95CB-B555EE2BF0A6}"/>
              </a:ext>
            </a:extLst>
          </p:cNvPr>
          <p:cNvSpPr>
            <a:spLocks noChangeArrowheads="1"/>
          </p:cNvSpPr>
          <p:nvPr userDrawn="1"/>
        </p:nvSpPr>
        <p:spPr bwMode="auto">
          <a:xfrm>
            <a:off x="5076056" y="2815759"/>
            <a:ext cx="417510" cy="55668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78" name="Oval 11">
            <a:extLst>
              <a:ext uri="{FF2B5EF4-FFF2-40B4-BE49-F238E27FC236}">
                <a16:creationId xmlns:a16="http://schemas.microsoft.com/office/drawing/2014/main" id="{D40649B1-C625-45E0-A98C-E7C43CFAC7F0}"/>
              </a:ext>
            </a:extLst>
          </p:cNvPr>
          <p:cNvSpPr>
            <a:spLocks noChangeArrowheads="1"/>
          </p:cNvSpPr>
          <p:nvPr userDrawn="1"/>
        </p:nvSpPr>
        <p:spPr bwMode="auto">
          <a:xfrm>
            <a:off x="5076056" y="3508215"/>
            <a:ext cx="417510" cy="55668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79" name="Oval 14">
            <a:extLst>
              <a:ext uri="{FF2B5EF4-FFF2-40B4-BE49-F238E27FC236}">
                <a16:creationId xmlns:a16="http://schemas.microsoft.com/office/drawing/2014/main" id="{74384EA3-D836-41BA-90B6-2B453658F90F}"/>
              </a:ext>
            </a:extLst>
          </p:cNvPr>
          <p:cNvSpPr>
            <a:spLocks noChangeArrowheads="1"/>
          </p:cNvSpPr>
          <p:nvPr userDrawn="1"/>
        </p:nvSpPr>
        <p:spPr bwMode="auto">
          <a:xfrm>
            <a:off x="5076056" y="4200671"/>
            <a:ext cx="417510" cy="55668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0" name="Oval 17">
            <a:extLst>
              <a:ext uri="{FF2B5EF4-FFF2-40B4-BE49-F238E27FC236}">
                <a16:creationId xmlns:a16="http://schemas.microsoft.com/office/drawing/2014/main" id="{BE379F5C-3A47-4771-BAFB-B5B4CC33BD57}"/>
              </a:ext>
            </a:extLst>
          </p:cNvPr>
          <p:cNvSpPr>
            <a:spLocks noChangeArrowheads="1"/>
          </p:cNvSpPr>
          <p:nvPr userDrawn="1"/>
        </p:nvSpPr>
        <p:spPr bwMode="auto">
          <a:xfrm>
            <a:off x="5076056" y="4893125"/>
            <a:ext cx="417510" cy="55668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1" name="Text Placeholder 4">
            <a:extLst>
              <a:ext uri="{FF2B5EF4-FFF2-40B4-BE49-F238E27FC236}">
                <a16:creationId xmlns:a16="http://schemas.microsoft.com/office/drawing/2014/main" id="{028AA69B-A581-4035-9B97-07B35F4C3AB3}"/>
              </a:ext>
            </a:extLst>
          </p:cNvPr>
          <p:cNvSpPr>
            <a:spLocks noGrp="1"/>
          </p:cNvSpPr>
          <p:nvPr>
            <p:ph type="body" sz="quarter" idx="36" hasCustomPrompt="1"/>
          </p:nvPr>
        </p:nvSpPr>
        <p:spPr>
          <a:xfrm>
            <a:off x="5076056" y="2123302"/>
            <a:ext cx="417510" cy="556679"/>
          </a:xfrm>
        </p:spPr>
        <p:txBody>
          <a:bodyPr anchor="ctr">
            <a:noAutofit/>
          </a:bodyPr>
          <a:lstStyle>
            <a:lvl1pPr marL="0" indent="0" algn="ctr">
              <a:buNone/>
              <a:defRPr sz="2000">
                <a:solidFill>
                  <a:schemeClr val="bg1"/>
                </a:solidFill>
              </a:defRPr>
            </a:lvl1pPr>
          </a:lstStyle>
          <a:p>
            <a:r>
              <a:rPr lang="en-US" dirty="0"/>
              <a:t>1</a:t>
            </a:r>
          </a:p>
        </p:txBody>
      </p:sp>
      <p:sp>
        <p:nvSpPr>
          <p:cNvPr id="86" name="Text Placeholder 4">
            <a:extLst>
              <a:ext uri="{FF2B5EF4-FFF2-40B4-BE49-F238E27FC236}">
                <a16:creationId xmlns:a16="http://schemas.microsoft.com/office/drawing/2014/main" id="{E9202631-7A14-47C2-9F40-27B92DE44C0C}"/>
              </a:ext>
            </a:extLst>
          </p:cNvPr>
          <p:cNvSpPr>
            <a:spLocks noGrp="1"/>
          </p:cNvSpPr>
          <p:nvPr>
            <p:ph type="body" sz="quarter" idx="37" hasCustomPrompt="1"/>
          </p:nvPr>
        </p:nvSpPr>
        <p:spPr>
          <a:xfrm>
            <a:off x="5076056" y="2812281"/>
            <a:ext cx="417510" cy="556679"/>
          </a:xfrm>
        </p:spPr>
        <p:txBody>
          <a:bodyPr anchor="ctr">
            <a:noAutofit/>
          </a:bodyPr>
          <a:lstStyle>
            <a:lvl1pPr marL="0" indent="0" algn="ctr">
              <a:buNone/>
              <a:defRPr sz="2000">
                <a:solidFill>
                  <a:schemeClr val="bg1"/>
                </a:solidFill>
              </a:defRPr>
            </a:lvl1pPr>
          </a:lstStyle>
          <a:p>
            <a:r>
              <a:rPr lang="en-US" dirty="0"/>
              <a:t>2 </a:t>
            </a:r>
          </a:p>
        </p:txBody>
      </p:sp>
      <p:sp>
        <p:nvSpPr>
          <p:cNvPr id="87" name="Text Placeholder 4">
            <a:extLst>
              <a:ext uri="{FF2B5EF4-FFF2-40B4-BE49-F238E27FC236}">
                <a16:creationId xmlns:a16="http://schemas.microsoft.com/office/drawing/2014/main" id="{218C7374-8553-47FC-9371-80C12BDCB51D}"/>
              </a:ext>
            </a:extLst>
          </p:cNvPr>
          <p:cNvSpPr>
            <a:spLocks noGrp="1"/>
          </p:cNvSpPr>
          <p:nvPr>
            <p:ph type="body" sz="quarter" idx="38" hasCustomPrompt="1"/>
          </p:nvPr>
        </p:nvSpPr>
        <p:spPr>
          <a:xfrm>
            <a:off x="5076056" y="3504736"/>
            <a:ext cx="417510" cy="556679"/>
          </a:xfrm>
        </p:spPr>
        <p:txBody>
          <a:bodyPr anchor="ctr">
            <a:noAutofit/>
          </a:bodyPr>
          <a:lstStyle>
            <a:lvl1pPr marL="0" indent="0" algn="ctr">
              <a:buNone/>
              <a:defRPr sz="2000">
                <a:solidFill>
                  <a:schemeClr val="bg1"/>
                </a:solidFill>
              </a:defRPr>
            </a:lvl1pPr>
          </a:lstStyle>
          <a:p>
            <a:r>
              <a:rPr lang="en-US" dirty="0"/>
              <a:t>3 </a:t>
            </a:r>
          </a:p>
        </p:txBody>
      </p:sp>
      <p:sp>
        <p:nvSpPr>
          <p:cNvPr id="88" name="Text Placeholder 4">
            <a:extLst>
              <a:ext uri="{FF2B5EF4-FFF2-40B4-BE49-F238E27FC236}">
                <a16:creationId xmlns:a16="http://schemas.microsoft.com/office/drawing/2014/main" id="{36FCD136-C870-499E-B16B-CBD057A47179}"/>
              </a:ext>
            </a:extLst>
          </p:cNvPr>
          <p:cNvSpPr>
            <a:spLocks noGrp="1"/>
          </p:cNvSpPr>
          <p:nvPr>
            <p:ph type="body" sz="quarter" idx="39" hasCustomPrompt="1"/>
          </p:nvPr>
        </p:nvSpPr>
        <p:spPr>
          <a:xfrm>
            <a:off x="5076056" y="4200673"/>
            <a:ext cx="417510" cy="556679"/>
          </a:xfrm>
        </p:spPr>
        <p:txBody>
          <a:bodyPr anchor="ctr">
            <a:noAutofit/>
          </a:bodyPr>
          <a:lstStyle>
            <a:lvl1pPr marL="0" indent="0" algn="ctr">
              <a:buNone/>
              <a:defRPr sz="2000">
                <a:solidFill>
                  <a:schemeClr val="bg1"/>
                </a:solidFill>
              </a:defRPr>
            </a:lvl1pPr>
          </a:lstStyle>
          <a:p>
            <a:r>
              <a:rPr lang="en-US" dirty="0"/>
              <a:t>4 </a:t>
            </a:r>
          </a:p>
        </p:txBody>
      </p:sp>
      <p:sp>
        <p:nvSpPr>
          <p:cNvPr id="89" name="Text Placeholder 4">
            <a:extLst>
              <a:ext uri="{FF2B5EF4-FFF2-40B4-BE49-F238E27FC236}">
                <a16:creationId xmlns:a16="http://schemas.microsoft.com/office/drawing/2014/main" id="{632E309C-647C-4251-800B-7E4245B52FC2}"/>
              </a:ext>
            </a:extLst>
          </p:cNvPr>
          <p:cNvSpPr>
            <a:spLocks noGrp="1"/>
          </p:cNvSpPr>
          <p:nvPr>
            <p:ph type="body" sz="quarter" idx="40" hasCustomPrompt="1"/>
          </p:nvPr>
        </p:nvSpPr>
        <p:spPr>
          <a:xfrm>
            <a:off x="5076056" y="4893125"/>
            <a:ext cx="417510" cy="556679"/>
          </a:xfrm>
        </p:spPr>
        <p:txBody>
          <a:bodyPr anchor="ctr">
            <a:noAutofit/>
          </a:bodyPr>
          <a:lstStyle>
            <a:lvl1pPr marL="0" indent="0" algn="ctr">
              <a:buNone/>
              <a:defRPr sz="2000">
                <a:solidFill>
                  <a:schemeClr val="bg1"/>
                </a:solidFill>
              </a:defRPr>
            </a:lvl1pPr>
          </a:lstStyle>
          <a:p>
            <a:r>
              <a:rPr lang="en-US" dirty="0"/>
              <a:t>5 </a:t>
            </a:r>
          </a:p>
        </p:txBody>
      </p:sp>
      <p:sp>
        <p:nvSpPr>
          <p:cNvPr id="90" name="Text Placeholder 4">
            <a:extLst>
              <a:ext uri="{FF2B5EF4-FFF2-40B4-BE49-F238E27FC236}">
                <a16:creationId xmlns:a16="http://schemas.microsoft.com/office/drawing/2014/main" id="{538E100F-93AC-4E8A-8B69-D760CF204C11}"/>
              </a:ext>
            </a:extLst>
          </p:cNvPr>
          <p:cNvSpPr>
            <a:spLocks noGrp="1"/>
          </p:cNvSpPr>
          <p:nvPr>
            <p:ph type="body" sz="quarter" idx="41" hasCustomPrompt="1"/>
          </p:nvPr>
        </p:nvSpPr>
        <p:spPr>
          <a:xfrm>
            <a:off x="5616594" y="2123302"/>
            <a:ext cx="3070206" cy="556679"/>
          </a:xfrm>
        </p:spPr>
        <p:txBody>
          <a:bodyPr anchor="ctr">
            <a:noAutofit/>
          </a:bodyPr>
          <a:lstStyle>
            <a:lvl1pPr marL="0" indent="0" algn="l">
              <a:buNone/>
              <a:defRPr sz="1800">
                <a:solidFill>
                  <a:schemeClr val="tx1"/>
                </a:solidFill>
              </a:defRPr>
            </a:lvl1pPr>
          </a:lstStyle>
          <a:p>
            <a:r>
              <a:rPr lang="en-US" dirty="0"/>
              <a:t>This is a sample text</a:t>
            </a:r>
          </a:p>
        </p:txBody>
      </p:sp>
      <p:sp>
        <p:nvSpPr>
          <p:cNvPr id="91" name="Text Placeholder 4">
            <a:extLst>
              <a:ext uri="{FF2B5EF4-FFF2-40B4-BE49-F238E27FC236}">
                <a16:creationId xmlns:a16="http://schemas.microsoft.com/office/drawing/2014/main" id="{CC205383-96D8-44FA-9CEE-5B834461428F}"/>
              </a:ext>
            </a:extLst>
          </p:cNvPr>
          <p:cNvSpPr>
            <a:spLocks noGrp="1"/>
          </p:cNvSpPr>
          <p:nvPr>
            <p:ph type="body" sz="quarter" idx="42" hasCustomPrompt="1"/>
          </p:nvPr>
        </p:nvSpPr>
        <p:spPr>
          <a:xfrm>
            <a:off x="5616594" y="2812281"/>
            <a:ext cx="3070206" cy="556679"/>
          </a:xfrm>
        </p:spPr>
        <p:txBody>
          <a:bodyPr anchor="ctr">
            <a:noAutofit/>
          </a:bodyPr>
          <a:lstStyle>
            <a:lvl1pPr marL="0" indent="0" algn="l">
              <a:buNone/>
              <a:defRPr sz="1800">
                <a:solidFill>
                  <a:schemeClr val="tx1"/>
                </a:solidFill>
              </a:defRPr>
            </a:lvl1pPr>
          </a:lstStyle>
          <a:p>
            <a:r>
              <a:rPr lang="en-US" dirty="0"/>
              <a:t>Insert your desired text here</a:t>
            </a:r>
          </a:p>
        </p:txBody>
      </p:sp>
      <p:sp>
        <p:nvSpPr>
          <p:cNvPr id="92" name="Text Placeholder 4">
            <a:extLst>
              <a:ext uri="{FF2B5EF4-FFF2-40B4-BE49-F238E27FC236}">
                <a16:creationId xmlns:a16="http://schemas.microsoft.com/office/drawing/2014/main" id="{A94082EF-B88E-4B61-83EE-AC555C7AE1DA}"/>
              </a:ext>
            </a:extLst>
          </p:cNvPr>
          <p:cNvSpPr>
            <a:spLocks noGrp="1"/>
          </p:cNvSpPr>
          <p:nvPr>
            <p:ph type="body" sz="quarter" idx="43" hasCustomPrompt="1"/>
          </p:nvPr>
        </p:nvSpPr>
        <p:spPr>
          <a:xfrm>
            <a:off x="5616594" y="3504736"/>
            <a:ext cx="3070206" cy="556679"/>
          </a:xfrm>
        </p:spPr>
        <p:txBody>
          <a:bodyPr anchor="ct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r>
              <a:rPr lang="en-US" dirty="0"/>
              <a:t>This is a sample text</a:t>
            </a:r>
          </a:p>
        </p:txBody>
      </p:sp>
      <p:sp>
        <p:nvSpPr>
          <p:cNvPr id="93" name="Text Placeholder 4">
            <a:extLst>
              <a:ext uri="{FF2B5EF4-FFF2-40B4-BE49-F238E27FC236}">
                <a16:creationId xmlns:a16="http://schemas.microsoft.com/office/drawing/2014/main" id="{0C08BA12-D121-4F1E-9EB1-1B3902F5BD58}"/>
              </a:ext>
            </a:extLst>
          </p:cNvPr>
          <p:cNvSpPr>
            <a:spLocks noGrp="1"/>
          </p:cNvSpPr>
          <p:nvPr>
            <p:ph type="body" sz="quarter" idx="44" hasCustomPrompt="1"/>
          </p:nvPr>
        </p:nvSpPr>
        <p:spPr>
          <a:xfrm>
            <a:off x="5616594" y="4200673"/>
            <a:ext cx="3070206" cy="556679"/>
          </a:xfrm>
        </p:spPr>
        <p:txBody>
          <a:bodyPr anchor="ct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your desired text here</a:t>
            </a:r>
          </a:p>
        </p:txBody>
      </p:sp>
      <p:sp>
        <p:nvSpPr>
          <p:cNvPr id="94" name="Text Placeholder 4">
            <a:extLst>
              <a:ext uri="{FF2B5EF4-FFF2-40B4-BE49-F238E27FC236}">
                <a16:creationId xmlns:a16="http://schemas.microsoft.com/office/drawing/2014/main" id="{DA90FA8A-9DCC-4866-AE7C-DAFDCA51CAF1}"/>
              </a:ext>
            </a:extLst>
          </p:cNvPr>
          <p:cNvSpPr>
            <a:spLocks noGrp="1"/>
          </p:cNvSpPr>
          <p:nvPr>
            <p:ph type="body" sz="quarter" idx="45" hasCustomPrompt="1"/>
          </p:nvPr>
        </p:nvSpPr>
        <p:spPr>
          <a:xfrm>
            <a:off x="5616594" y="4893125"/>
            <a:ext cx="3070206" cy="556679"/>
          </a:xfrm>
        </p:spPr>
        <p:txBody>
          <a:bodyPr anchor="ct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r>
              <a:rPr lang="en-US" dirty="0"/>
              <a:t>This is a sample text</a:t>
            </a:r>
          </a:p>
        </p:txBody>
      </p:sp>
      <p:pic>
        <p:nvPicPr>
          <p:cNvPr id="3" name="Picture 2">
            <a:extLst>
              <a:ext uri="{FF2B5EF4-FFF2-40B4-BE49-F238E27FC236}">
                <a16:creationId xmlns:a16="http://schemas.microsoft.com/office/drawing/2014/main" id="{FED766DB-22F2-1C40-81AD-25EC6A8DDB12}"/>
              </a:ext>
            </a:extLst>
          </p:cNvPr>
          <p:cNvPicPr>
            <a:picLocks noChangeAspect="1"/>
          </p:cNvPicPr>
          <p:nvPr userDrawn="1"/>
        </p:nvPicPr>
        <p:blipFill>
          <a:blip r:embed="rId3"/>
          <a:stretch>
            <a:fillRect/>
          </a:stretch>
        </p:blipFill>
        <p:spPr>
          <a:xfrm>
            <a:off x="7806813" y="112618"/>
            <a:ext cx="1041400" cy="1003300"/>
          </a:xfrm>
          <a:prstGeom prst="rect">
            <a:avLst/>
          </a:prstGeom>
        </p:spPr>
      </p:pic>
    </p:spTree>
    <p:extLst>
      <p:ext uri="{BB962C8B-B14F-4D97-AF65-F5344CB8AC3E}">
        <p14:creationId xmlns:p14="http://schemas.microsoft.com/office/powerpoint/2010/main" val="29828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1/28/22</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1/28/22</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1/28/22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1/28/22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1/28/22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a:t>Click to edit Master Title Style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1/28/22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1/28/22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7"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1/28/22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19C3329-FA09-8644-93DD-7846425B2230}"/>
              </a:ext>
            </a:extLst>
          </p:cNvPr>
          <p:cNvPicPr>
            <a:picLocks noChangeAspect="1"/>
          </p:cNvPicPr>
          <p:nvPr userDrawn="1"/>
        </p:nvPicPr>
        <p:blipFill>
          <a:blip r:embed="rId18"/>
          <a:stretch>
            <a:fillRect/>
          </a:stretch>
        </p:blipFill>
        <p:spPr>
          <a:xfrm>
            <a:off x="7848600" y="94534"/>
            <a:ext cx="1041400" cy="10033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 id="214748367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00600" y="1524000"/>
            <a:ext cx="3871912" cy="923164"/>
          </a:xfrm>
        </p:spPr>
        <p:txBody>
          <a:bodyPr>
            <a:noAutofit/>
          </a:bodyPr>
          <a:lstStyle/>
          <a:p>
            <a:endParaRPr lang="en-CA" sz="1600" dirty="0">
              <a:solidFill>
                <a:srgbClr val="941651"/>
              </a:solidFill>
              <a:latin typeface="+mj-lt"/>
            </a:endParaRPr>
          </a:p>
          <a:p>
            <a:endParaRPr lang="en-CA" sz="1600" dirty="0">
              <a:solidFill>
                <a:srgbClr val="941651"/>
              </a:solidFill>
              <a:latin typeface="+mj-lt"/>
            </a:endParaRPr>
          </a:p>
          <a:p>
            <a:r>
              <a:rPr lang="en-CA" sz="1600" dirty="0">
                <a:solidFill>
                  <a:srgbClr val="941651"/>
                </a:solidFill>
                <a:latin typeface="+mj-lt"/>
              </a:rPr>
              <a:t>El corazón del entendido adquiere sabiduría;</a:t>
            </a:r>
          </a:p>
          <a:p>
            <a:r>
              <a:rPr lang="en-CA" sz="1600" dirty="0">
                <a:solidFill>
                  <a:srgbClr val="941651"/>
                </a:solidFill>
                <a:latin typeface="+mj-lt"/>
              </a:rPr>
              <a:t>Y el oído de los sabios busca la ciencia.</a:t>
            </a:r>
          </a:p>
          <a:p>
            <a:pPr marL="0" lvl="0" indent="0" algn="ctr" eaLnBrk="0" fontAlgn="base" hangingPunct="0">
              <a:spcBef>
                <a:spcPct val="0"/>
              </a:spcBef>
              <a:spcAft>
                <a:spcPct val="0"/>
              </a:spcAft>
              <a:tabLst>
                <a:tab pos="2971800" algn="ctr"/>
                <a:tab pos="4476750" algn="r"/>
                <a:tab pos="5943600" algn="r"/>
              </a:tabLst>
            </a:pPr>
            <a:r>
              <a:rPr lang="es-AR" altLang="en-US" sz="1600" dirty="0">
                <a:solidFill>
                  <a:srgbClr val="941651"/>
                </a:solidFill>
                <a:latin typeface="+mj-lt"/>
                <a:cs typeface="Arial" pitchFamily="34" charset="0"/>
              </a:rPr>
              <a:t>	Proverbios 18:15</a:t>
            </a:r>
          </a:p>
        </p:txBody>
      </p:sp>
      <p:sp>
        <p:nvSpPr>
          <p:cNvPr id="5" name="Title 4"/>
          <p:cNvSpPr>
            <a:spLocks noGrp="1"/>
          </p:cNvSpPr>
          <p:nvPr>
            <p:ph type="title"/>
          </p:nvPr>
        </p:nvSpPr>
        <p:spPr>
          <a:xfrm>
            <a:off x="228600" y="3048000"/>
            <a:ext cx="7239000" cy="1828800"/>
          </a:xfrm>
        </p:spPr>
        <p:txBody>
          <a:bodyPr>
            <a:normAutofit/>
          </a:bodyPr>
          <a:lstStyle/>
          <a:p>
            <a:pPr algn="l"/>
            <a:r>
              <a:rPr lang="en-US" sz="2400" b="0" dirty="0">
                <a:solidFill>
                  <a:srgbClr val="7BCF27"/>
                </a:solidFill>
                <a:latin typeface="Calibri" pitchFamily="34" charset="0"/>
              </a:rPr>
              <a:t>Materia</a:t>
            </a:r>
            <a:br>
              <a:rPr lang="en-US" sz="2400" b="0" dirty="0">
                <a:solidFill>
                  <a:srgbClr val="7BCF27"/>
                </a:solidFill>
                <a:latin typeface="Calibri" pitchFamily="34" charset="0"/>
              </a:rPr>
            </a:br>
            <a:r>
              <a:rPr lang="es-ES_tradnl" sz="5600" b="0" dirty="0">
                <a:solidFill>
                  <a:prstClr val="white"/>
                </a:solidFill>
                <a:latin typeface="Calibri" pitchFamily="34" charset="0"/>
              </a:rPr>
              <a:t>Bibliología</a:t>
            </a:r>
            <a:endParaRPr lang="es-ES_tradnl" sz="5600" b="0" dirty="0"/>
          </a:p>
        </p:txBody>
      </p:sp>
      <p:sp>
        <p:nvSpPr>
          <p:cNvPr id="2" name="TextBox 1">
            <a:extLst>
              <a:ext uri="{FF2B5EF4-FFF2-40B4-BE49-F238E27FC236}">
                <a16:creationId xmlns:a16="http://schemas.microsoft.com/office/drawing/2014/main" id="{4D50BCCA-B56C-F64B-99E2-592C112F8890}"/>
              </a:ext>
            </a:extLst>
          </p:cNvPr>
          <p:cNvSpPr txBox="1"/>
          <p:nvPr/>
        </p:nvSpPr>
        <p:spPr>
          <a:xfrm>
            <a:off x="3657600" y="0"/>
            <a:ext cx="4648200" cy="1323439"/>
          </a:xfrm>
          <a:prstGeom prst="rect">
            <a:avLst/>
          </a:prstGeom>
          <a:noFill/>
        </p:spPr>
        <p:txBody>
          <a:bodyPr wrap="square" rtlCol="0">
            <a:spAutoFit/>
          </a:bodyPr>
          <a:lstStyle/>
          <a:p>
            <a:r>
              <a:rPr lang="es-ES_tradnl" sz="4000" b="1" dirty="0">
                <a:solidFill>
                  <a:srgbClr val="941651"/>
                </a:solidFill>
              </a:rPr>
              <a:t>Escuela de Teología</a:t>
            </a:r>
          </a:p>
          <a:p>
            <a:r>
              <a:rPr lang="es-ES_tradnl" sz="4000" b="1" dirty="0">
                <a:solidFill>
                  <a:srgbClr val="941651"/>
                </a:solidFill>
              </a:rPr>
              <a:t>Getsemaní</a:t>
            </a:r>
          </a:p>
        </p:txBody>
      </p:sp>
      <p:sp>
        <p:nvSpPr>
          <p:cNvPr id="8" name="TextBox 7">
            <a:extLst>
              <a:ext uri="{FF2B5EF4-FFF2-40B4-BE49-F238E27FC236}">
                <a16:creationId xmlns:a16="http://schemas.microsoft.com/office/drawing/2014/main" id="{0474B25D-04C1-7A4D-88E8-C3D32F4BFC23}"/>
              </a:ext>
            </a:extLst>
          </p:cNvPr>
          <p:cNvSpPr txBox="1"/>
          <p:nvPr/>
        </p:nvSpPr>
        <p:spPr>
          <a:xfrm>
            <a:off x="6897974" y="6019800"/>
            <a:ext cx="1473673" cy="369332"/>
          </a:xfrm>
          <a:prstGeom prst="rect">
            <a:avLst/>
          </a:prstGeom>
          <a:noFill/>
        </p:spPr>
        <p:txBody>
          <a:bodyPr wrap="none" rtlCol="0">
            <a:spAutoFit/>
          </a:bodyPr>
          <a:lstStyle/>
          <a:p>
            <a:r>
              <a:rPr lang="es-ES_tradnl" dirty="0">
                <a:solidFill>
                  <a:schemeClr val="bg1"/>
                </a:solidFill>
              </a:rPr>
              <a:t>Prof. Luis cruz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FA9BDE-7E3E-4F96-A1C6-2BC2F4E286AD}"/>
              </a:ext>
            </a:extLst>
          </p:cNvPr>
          <p:cNvSpPr txBox="1"/>
          <p:nvPr/>
        </p:nvSpPr>
        <p:spPr>
          <a:xfrm>
            <a:off x="190500" y="152400"/>
            <a:ext cx="8763000" cy="6001643"/>
          </a:xfrm>
          <a:prstGeom prst="rect">
            <a:avLst/>
          </a:prstGeom>
          <a:noFill/>
        </p:spPr>
        <p:txBody>
          <a:bodyPr wrap="square">
            <a:spAutoFit/>
          </a:bodyPr>
          <a:lstStyle/>
          <a:p>
            <a:pPr lvl="6"/>
            <a:r>
              <a:rPr lang="en-CA" sz="2400" b="1" dirty="0">
                <a:solidFill>
                  <a:srgbClr val="FF0000"/>
                </a:solidFill>
                <a:highlight>
                  <a:srgbClr val="C0C0C0"/>
                </a:highlight>
                <a:latin typeface="Arial" panose="020B0604020202020204" pitchFamily="34" charset="0"/>
              </a:rPr>
              <a:t>OTROS NOMBRES</a:t>
            </a:r>
            <a:endParaRPr lang="en-CA" sz="2400" b="1" i="0" strike="noStrike" baseline="0" dirty="0">
              <a:solidFill>
                <a:srgbClr val="FF0000"/>
              </a:solidFill>
              <a:highlight>
                <a:srgbClr val="C0C0C0"/>
              </a:highlight>
              <a:latin typeface="Arial" panose="020B0604020202020204" pitchFamily="34" charset="0"/>
            </a:endParaRPr>
          </a:p>
          <a:p>
            <a:pPr marR="0" algn="l" rtl="0"/>
            <a:endParaRPr lang="en-CA" sz="2400" b="0" i="0" u="sng" strike="noStrike" baseline="0" dirty="0">
              <a:latin typeface="Arial" panose="020B0604020202020204" pitchFamily="34" charset="0"/>
            </a:endParaRPr>
          </a:p>
          <a:p>
            <a:pPr marR="0" algn="l" rtl="0"/>
            <a:r>
              <a:rPr lang="en-CA" sz="2400" b="1" i="0" u="sng" strike="noStrike" baseline="0" dirty="0">
                <a:latin typeface="Arial" panose="020B0604020202020204" pitchFamily="34" charset="0"/>
              </a:rPr>
              <a:t>"Las </a:t>
            </a:r>
            <a:r>
              <a:rPr lang="en-CA" sz="2400" b="1" i="0" u="sng" strike="noStrike" baseline="0" dirty="0" err="1">
                <a:latin typeface="Arial" panose="020B0604020202020204" pitchFamily="34" charset="0"/>
              </a:rPr>
              <a:t>Santas</a:t>
            </a:r>
            <a:r>
              <a:rPr lang="en-CA" sz="2400" b="1" i="0" u="sng" strike="noStrike" baseline="0" dirty="0">
                <a:latin typeface="Arial" panose="020B0604020202020204" pitchFamily="34" charset="0"/>
              </a:rPr>
              <a:t> </a:t>
            </a:r>
            <a:r>
              <a:rPr lang="en-CA" sz="2400" b="1" i="0" u="sng" strike="noStrike" baseline="0" dirty="0" err="1">
                <a:latin typeface="Arial" panose="020B0604020202020204" pitchFamily="34" charset="0"/>
              </a:rPr>
              <a:t>Escrituras</a:t>
            </a:r>
            <a:r>
              <a:rPr lang="en-CA" sz="2400" b="1" i="0" u="sng" strike="noStrike" baseline="0" dirty="0">
                <a:latin typeface="Arial" panose="020B0604020202020204" pitchFamily="34" charset="0"/>
              </a:rPr>
              <a:t>"</a:t>
            </a:r>
          </a:p>
          <a:p>
            <a:pPr marR="0" algn="l" rtl="0"/>
            <a:endParaRPr lang="en-CA" sz="2400" b="1" i="0" u="sng" strike="noStrike" baseline="0" dirty="0">
              <a:latin typeface="Arial" panose="020B0604020202020204" pitchFamily="34" charset="0"/>
            </a:endParaRPr>
          </a:p>
          <a:p>
            <a:pPr marR="0" algn="l" rtl="0"/>
            <a:r>
              <a:rPr lang="es-ES" sz="2400" b="1" i="0" u="sng" strike="noStrike" baseline="0" dirty="0">
                <a:solidFill>
                  <a:srgbClr val="8D7221"/>
                </a:solidFill>
                <a:latin typeface="Verdana" panose="020B0604030504040204" pitchFamily="34" charset="0"/>
              </a:rPr>
              <a:t>2Ti 3:15</a:t>
            </a:r>
            <a:r>
              <a:rPr lang="es-ES" sz="2400" b="0" i="0" u="sng" strike="noStrike" baseline="0" dirty="0">
                <a:solidFill>
                  <a:srgbClr val="000000"/>
                </a:solidFill>
                <a:latin typeface="Verdana" panose="020B0604030504040204" pitchFamily="34" charset="0"/>
              </a:rPr>
              <a:t>  y que desde la niñez has sabido las</a:t>
            </a:r>
            <a:r>
              <a:rPr lang="es-ES" sz="2400" b="1" i="0" u="sng" strike="noStrike" baseline="0" dirty="0">
                <a:solidFill>
                  <a:srgbClr val="FF00FF"/>
                </a:solidFill>
                <a:latin typeface="Verdana" panose="020B0604030504040204" pitchFamily="34" charset="0"/>
              </a:rPr>
              <a:t> Sagradas Escrituras,</a:t>
            </a:r>
            <a:r>
              <a:rPr lang="es-ES" sz="2400" b="0" i="0" u="sng" strike="noStrike" baseline="0" dirty="0">
                <a:solidFill>
                  <a:srgbClr val="000000"/>
                </a:solidFill>
                <a:latin typeface="Verdana" panose="020B0604030504040204" pitchFamily="34" charset="0"/>
              </a:rPr>
              <a:t> las cuales te pueden hacer sabio para la salvación por la fe que es en Cristo Jesús. </a:t>
            </a:r>
          </a:p>
          <a:p>
            <a:pPr marR="0" algn="l" rtl="0"/>
            <a:endParaRPr lang="en-CA" sz="2400" b="1" i="0" u="sng" strike="noStrike" baseline="0" dirty="0">
              <a:solidFill>
                <a:srgbClr val="000000"/>
              </a:solidFill>
              <a:latin typeface="Arial" panose="020B0604020202020204" pitchFamily="34" charset="0"/>
            </a:endParaRPr>
          </a:p>
          <a:p>
            <a:pPr marR="0" algn="l" rtl="0"/>
            <a:r>
              <a:rPr lang="en-CA" sz="2400" b="1" i="0" u="sng" strike="noStrike" baseline="0" dirty="0">
                <a:solidFill>
                  <a:srgbClr val="8D7221"/>
                </a:solidFill>
                <a:latin typeface="Arial" panose="020B0604020202020204" pitchFamily="34" charset="0"/>
              </a:rPr>
              <a:t>2Ti 3:15</a:t>
            </a:r>
            <a:r>
              <a:rPr lang="en-CA" sz="2400" b="0" i="0" u="sng" strike="noStrike" baseline="0" dirty="0">
                <a:solidFill>
                  <a:srgbClr val="8D7221"/>
                </a:solidFill>
                <a:latin typeface="Arial" panose="020B0604020202020204" pitchFamily="34" charset="0"/>
              </a:rPr>
              <a:t>  And</a:t>
            </a:r>
            <a:r>
              <a:rPr lang="en-CA" sz="2400" b="0" i="0" u="sng" strike="noStrike" baseline="30000" dirty="0">
                <a:solidFill>
                  <a:srgbClr val="9753DB"/>
                </a:solidFill>
                <a:latin typeface="Arial" panose="020B0604020202020204" pitchFamily="34" charset="0"/>
              </a:rPr>
              <a:t>G2532</a:t>
            </a:r>
            <a:r>
              <a:rPr lang="en-CA" sz="2400" b="0" i="0" u="sng" strike="noStrike" baseline="0" dirty="0">
                <a:solidFill>
                  <a:srgbClr val="9753DB"/>
                </a:solidFill>
                <a:latin typeface="Arial" panose="020B0604020202020204" pitchFamily="34" charset="0"/>
              </a:rPr>
              <a:t> that</a:t>
            </a:r>
            <a:r>
              <a:rPr lang="en-CA" sz="2400" b="0" i="0" u="sng" strike="noStrike" baseline="30000" dirty="0">
                <a:solidFill>
                  <a:srgbClr val="9753DB"/>
                </a:solidFill>
                <a:latin typeface="Arial" panose="020B0604020202020204" pitchFamily="34" charset="0"/>
              </a:rPr>
              <a:t>G3754</a:t>
            </a:r>
            <a:r>
              <a:rPr lang="en-CA" sz="2400" b="0" i="0" u="sng" strike="noStrike" baseline="0" dirty="0">
                <a:solidFill>
                  <a:srgbClr val="9753DB"/>
                </a:solidFill>
                <a:latin typeface="Arial" panose="020B0604020202020204" pitchFamily="34" charset="0"/>
              </a:rPr>
              <a:t> from</a:t>
            </a:r>
            <a:r>
              <a:rPr lang="en-CA" sz="2400" b="0" i="0" u="sng" strike="noStrike" baseline="30000" dirty="0">
                <a:solidFill>
                  <a:srgbClr val="9753DB"/>
                </a:solidFill>
                <a:latin typeface="Arial" panose="020B0604020202020204" pitchFamily="34" charset="0"/>
              </a:rPr>
              <a:t>G575</a:t>
            </a:r>
            <a:r>
              <a:rPr lang="en-CA" sz="2400" b="0" i="0" u="sng" strike="noStrike" baseline="0" dirty="0">
                <a:solidFill>
                  <a:srgbClr val="9753DB"/>
                </a:solidFill>
                <a:latin typeface="Arial" panose="020B0604020202020204" pitchFamily="34" charset="0"/>
              </a:rPr>
              <a:t> a child</a:t>
            </a:r>
            <a:r>
              <a:rPr lang="en-CA" sz="2400" b="0" i="0" u="sng" strike="noStrike" baseline="30000" dirty="0">
                <a:solidFill>
                  <a:srgbClr val="9753DB"/>
                </a:solidFill>
                <a:latin typeface="Arial" panose="020B0604020202020204" pitchFamily="34" charset="0"/>
              </a:rPr>
              <a:t>G1025</a:t>
            </a:r>
            <a:r>
              <a:rPr lang="en-CA" sz="2400" b="0" i="0" u="sng" strike="noStrike" baseline="0" dirty="0">
                <a:solidFill>
                  <a:srgbClr val="9753DB"/>
                </a:solidFill>
                <a:latin typeface="Arial" panose="020B0604020202020204" pitchFamily="34" charset="0"/>
              </a:rPr>
              <a:t> thou hast known</a:t>
            </a:r>
            <a:r>
              <a:rPr lang="en-CA" sz="2400" b="0" i="0" u="sng" strike="noStrike" baseline="30000" dirty="0">
                <a:solidFill>
                  <a:srgbClr val="9753DB"/>
                </a:solidFill>
                <a:latin typeface="Arial" panose="020B0604020202020204" pitchFamily="34" charset="0"/>
              </a:rPr>
              <a:t>G1492</a:t>
            </a:r>
            <a:r>
              <a:rPr lang="en-CA" sz="2400" b="0" i="0" u="sng" strike="noStrike" baseline="0" dirty="0">
                <a:solidFill>
                  <a:srgbClr val="9753DB"/>
                </a:solidFill>
                <a:latin typeface="Arial" panose="020B0604020202020204" pitchFamily="34" charset="0"/>
              </a:rPr>
              <a:t> the</a:t>
            </a:r>
            <a:r>
              <a:rPr lang="en-CA" sz="2400" b="0" i="0" u="sng" strike="noStrike" baseline="30000" dirty="0">
                <a:solidFill>
                  <a:srgbClr val="9753DB"/>
                </a:solidFill>
                <a:latin typeface="Arial" panose="020B0604020202020204" pitchFamily="34" charset="0"/>
              </a:rPr>
              <a:t>G3588</a:t>
            </a:r>
            <a:r>
              <a:rPr lang="en-CA" sz="2400" b="0" i="0" u="sng" strike="noStrike" baseline="0" dirty="0">
                <a:solidFill>
                  <a:srgbClr val="9753DB"/>
                </a:solidFill>
                <a:latin typeface="Arial" panose="020B0604020202020204" pitchFamily="34" charset="0"/>
              </a:rPr>
              <a:t> </a:t>
            </a:r>
            <a:r>
              <a:rPr lang="en-CA" sz="2400" b="1" i="0" u="sng" strike="noStrike" baseline="0" dirty="0">
                <a:solidFill>
                  <a:srgbClr val="FF00FF"/>
                </a:solidFill>
                <a:latin typeface="Arial" panose="020B0604020202020204" pitchFamily="34" charset="0"/>
              </a:rPr>
              <a:t>holy</a:t>
            </a:r>
            <a:r>
              <a:rPr lang="en-CA" sz="2400" b="1" i="0" u="sng" strike="noStrike" baseline="30000" dirty="0">
                <a:solidFill>
                  <a:srgbClr val="FF00FF"/>
                </a:solidFill>
                <a:latin typeface="Arial" panose="020B0604020202020204" pitchFamily="34" charset="0"/>
              </a:rPr>
              <a:t>G2413</a:t>
            </a:r>
            <a:r>
              <a:rPr lang="en-CA" sz="2400" b="1" i="0" u="sng" strike="noStrike" baseline="0" dirty="0">
                <a:solidFill>
                  <a:srgbClr val="FF00FF"/>
                </a:solidFill>
                <a:latin typeface="Arial" panose="020B0604020202020204" pitchFamily="34" charset="0"/>
              </a:rPr>
              <a:t> scriptures,</a:t>
            </a:r>
            <a:r>
              <a:rPr lang="en-CA" sz="2400" b="1" i="0" u="sng" strike="noStrike" baseline="30000" dirty="0">
                <a:solidFill>
                  <a:srgbClr val="FF00FF"/>
                </a:solidFill>
                <a:latin typeface="Arial" panose="020B0604020202020204" pitchFamily="34" charset="0"/>
              </a:rPr>
              <a:t>G1121</a:t>
            </a:r>
            <a:r>
              <a:rPr lang="en-CA" sz="2400" b="0" i="0" u="sng" strike="noStrike" baseline="0" dirty="0">
                <a:solidFill>
                  <a:srgbClr val="FF00FF"/>
                </a:solidFill>
                <a:latin typeface="Arial" panose="020B0604020202020204" pitchFamily="34" charset="0"/>
              </a:rPr>
              <a:t> which are able</a:t>
            </a:r>
            <a:r>
              <a:rPr lang="en-CA" sz="2400" b="0" i="0" u="sng" strike="noStrike" baseline="30000" dirty="0">
                <a:solidFill>
                  <a:srgbClr val="9753DB"/>
                </a:solidFill>
                <a:latin typeface="Arial" panose="020B0604020202020204" pitchFamily="34" charset="0"/>
              </a:rPr>
              <a:t>G1410</a:t>
            </a:r>
            <a:r>
              <a:rPr lang="en-CA" sz="2400" b="0" i="0" u="sng" strike="noStrike" baseline="0" dirty="0">
                <a:solidFill>
                  <a:srgbClr val="9753DB"/>
                </a:solidFill>
                <a:latin typeface="Arial" panose="020B0604020202020204" pitchFamily="34" charset="0"/>
              </a:rPr>
              <a:t> to make thee wise</a:t>
            </a:r>
            <a:r>
              <a:rPr lang="en-CA" sz="2400" b="0" i="0" u="sng" strike="noStrike" baseline="30000" dirty="0">
                <a:solidFill>
                  <a:srgbClr val="9753DB"/>
                </a:solidFill>
                <a:latin typeface="Arial" panose="020B0604020202020204" pitchFamily="34" charset="0"/>
              </a:rPr>
              <a:t>G4679</a:t>
            </a:r>
            <a:r>
              <a:rPr lang="en-CA" sz="2400" b="0" i="0" u="sng" strike="noStrike" baseline="0" dirty="0">
                <a:solidFill>
                  <a:srgbClr val="9753DB"/>
                </a:solidFill>
                <a:latin typeface="Arial" panose="020B0604020202020204" pitchFamily="34" charset="0"/>
              </a:rPr>
              <a:t> </a:t>
            </a:r>
            <a:r>
              <a:rPr lang="en-CA" sz="2400" b="0" i="0" u="sng" strike="noStrike" baseline="30000" dirty="0">
                <a:solidFill>
                  <a:srgbClr val="9753DB"/>
                </a:solidFill>
                <a:latin typeface="Arial" panose="020B0604020202020204" pitchFamily="34" charset="0"/>
              </a:rPr>
              <a:t>G4571</a:t>
            </a:r>
            <a:r>
              <a:rPr lang="en-CA" sz="2400" b="0" i="0" u="sng" strike="noStrike" baseline="0" dirty="0">
                <a:solidFill>
                  <a:srgbClr val="9753DB"/>
                </a:solidFill>
                <a:latin typeface="Arial" panose="020B0604020202020204" pitchFamily="34" charset="0"/>
              </a:rPr>
              <a:t> unto</a:t>
            </a:r>
            <a:r>
              <a:rPr lang="en-CA" sz="2400" b="0" i="0" u="sng" strike="noStrike" baseline="30000" dirty="0">
                <a:solidFill>
                  <a:srgbClr val="9753DB"/>
                </a:solidFill>
                <a:latin typeface="Arial" panose="020B0604020202020204" pitchFamily="34" charset="0"/>
              </a:rPr>
              <a:t>G1519</a:t>
            </a:r>
            <a:r>
              <a:rPr lang="en-CA" sz="2400" b="0" i="0" u="sng" strike="noStrike" baseline="0" dirty="0">
                <a:solidFill>
                  <a:srgbClr val="9753DB"/>
                </a:solidFill>
                <a:latin typeface="Arial" panose="020B0604020202020204" pitchFamily="34" charset="0"/>
              </a:rPr>
              <a:t> salvation</a:t>
            </a:r>
            <a:r>
              <a:rPr lang="en-CA" sz="2400" b="0" i="0" u="sng" strike="noStrike" baseline="30000" dirty="0">
                <a:solidFill>
                  <a:srgbClr val="9753DB"/>
                </a:solidFill>
                <a:latin typeface="Arial" panose="020B0604020202020204" pitchFamily="34" charset="0"/>
              </a:rPr>
              <a:t>G4991</a:t>
            </a:r>
            <a:r>
              <a:rPr lang="en-CA" sz="2400" b="0" i="0" u="sng" strike="noStrike" baseline="0" dirty="0">
                <a:solidFill>
                  <a:srgbClr val="9753DB"/>
                </a:solidFill>
                <a:latin typeface="Arial" panose="020B0604020202020204" pitchFamily="34" charset="0"/>
              </a:rPr>
              <a:t> through</a:t>
            </a:r>
            <a:r>
              <a:rPr lang="en-CA" sz="2400" b="0" i="0" u="sng" strike="noStrike" baseline="30000" dirty="0">
                <a:solidFill>
                  <a:srgbClr val="9753DB"/>
                </a:solidFill>
                <a:latin typeface="Arial" panose="020B0604020202020204" pitchFamily="34" charset="0"/>
              </a:rPr>
              <a:t>G1223</a:t>
            </a:r>
            <a:r>
              <a:rPr lang="en-CA" sz="2400" b="0" i="0" u="sng" strike="noStrike" baseline="0" dirty="0">
                <a:solidFill>
                  <a:srgbClr val="9753DB"/>
                </a:solidFill>
                <a:latin typeface="Arial" panose="020B0604020202020204" pitchFamily="34" charset="0"/>
              </a:rPr>
              <a:t> faith</a:t>
            </a:r>
            <a:r>
              <a:rPr lang="en-CA" sz="2400" b="0" i="0" u="sng" strike="noStrike" baseline="30000" dirty="0">
                <a:solidFill>
                  <a:srgbClr val="9753DB"/>
                </a:solidFill>
                <a:latin typeface="Arial" panose="020B0604020202020204" pitchFamily="34" charset="0"/>
              </a:rPr>
              <a:t>G4102</a:t>
            </a:r>
            <a:r>
              <a:rPr lang="en-CA" sz="2400" b="0" i="0" u="sng" strike="noStrike" baseline="0" dirty="0">
                <a:solidFill>
                  <a:srgbClr val="9753DB"/>
                </a:solidFill>
                <a:latin typeface="Arial" panose="020B0604020202020204" pitchFamily="34" charset="0"/>
              </a:rPr>
              <a:t> which</a:t>
            </a:r>
            <a:r>
              <a:rPr lang="en-CA" sz="2400" b="0" i="0" u="sng" strike="noStrike" baseline="30000" dirty="0">
                <a:solidFill>
                  <a:srgbClr val="9753DB"/>
                </a:solidFill>
                <a:latin typeface="Arial" panose="020B0604020202020204" pitchFamily="34" charset="0"/>
              </a:rPr>
              <a:t>G3588</a:t>
            </a:r>
            <a:r>
              <a:rPr lang="en-CA" sz="2400" b="0" i="0" u="sng" strike="noStrike" baseline="0" dirty="0">
                <a:solidFill>
                  <a:srgbClr val="9753DB"/>
                </a:solidFill>
                <a:latin typeface="Arial" panose="020B0604020202020204" pitchFamily="34" charset="0"/>
              </a:rPr>
              <a:t> is in</a:t>
            </a:r>
            <a:r>
              <a:rPr lang="en-CA" sz="2400" b="0" i="0" u="sng" strike="noStrike" baseline="30000" dirty="0">
                <a:solidFill>
                  <a:srgbClr val="9753DB"/>
                </a:solidFill>
                <a:latin typeface="Arial" panose="020B0604020202020204" pitchFamily="34" charset="0"/>
              </a:rPr>
              <a:t>G1722</a:t>
            </a:r>
            <a:r>
              <a:rPr lang="en-CA" sz="2400" b="0" i="0" u="sng" strike="noStrike" baseline="0" dirty="0">
                <a:solidFill>
                  <a:srgbClr val="9753DB"/>
                </a:solidFill>
                <a:latin typeface="Arial" panose="020B0604020202020204" pitchFamily="34" charset="0"/>
              </a:rPr>
              <a:t> Christ</a:t>
            </a:r>
            <a:r>
              <a:rPr lang="en-CA" sz="2400" b="0" i="0" u="sng" strike="noStrike" baseline="30000" dirty="0">
                <a:solidFill>
                  <a:srgbClr val="9753DB"/>
                </a:solidFill>
                <a:latin typeface="Arial" panose="020B0604020202020204" pitchFamily="34" charset="0"/>
              </a:rPr>
              <a:t>G5547</a:t>
            </a:r>
            <a:r>
              <a:rPr lang="en-CA" sz="2400" b="0" i="0" u="sng" strike="noStrike" baseline="0" dirty="0">
                <a:solidFill>
                  <a:srgbClr val="9753DB"/>
                </a:solidFill>
                <a:latin typeface="Arial" panose="020B0604020202020204" pitchFamily="34" charset="0"/>
              </a:rPr>
              <a:t> Jesus.</a:t>
            </a:r>
            <a:r>
              <a:rPr lang="en-CA" sz="2400" b="0" i="0" u="sng" strike="noStrike" baseline="30000" dirty="0">
                <a:solidFill>
                  <a:srgbClr val="9753DB"/>
                </a:solidFill>
                <a:latin typeface="Arial" panose="020B0604020202020204" pitchFamily="34" charset="0"/>
              </a:rPr>
              <a:t>G2424</a:t>
            </a:r>
            <a:r>
              <a:rPr lang="en-CA" sz="2400" b="0" i="0" u="sng" strike="noStrike" baseline="0" dirty="0">
                <a:solidFill>
                  <a:srgbClr val="9753DB"/>
                </a:solidFill>
                <a:latin typeface="Arial" panose="020B0604020202020204" pitchFamily="34" charset="0"/>
              </a:rPr>
              <a:t> </a:t>
            </a:r>
          </a:p>
          <a:p>
            <a:pPr marR="0" algn="l" rtl="0"/>
            <a:endParaRPr lang="en-CA" sz="2400" b="0" i="0" u="sng" strike="noStrike" baseline="0" dirty="0">
              <a:solidFill>
                <a:srgbClr val="9753DB"/>
              </a:solidFill>
              <a:latin typeface="Arial" panose="020B0604020202020204" pitchFamily="34" charset="0"/>
            </a:endParaRPr>
          </a:p>
          <a:p>
            <a:pPr marR="0" algn="l" rtl="0"/>
            <a:r>
              <a:rPr lang="en-CA" sz="2400" b="1" i="0" u="sng" strike="noStrike" baseline="0" dirty="0" err="1">
                <a:latin typeface="Arial" panose="020B0604020202020204" pitchFamily="34" charset="0"/>
              </a:rPr>
              <a:t>Hieros</a:t>
            </a:r>
            <a:r>
              <a:rPr lang="en-CA" sz="2400" b="1" i="0" u="sng" strike="noStrike" baseline="0" dirty="0">
                <a:latin typeface="Arial" panose="020B0604020202020204" pitchFamily="34" charset="0"/>
              </a:rPr>
              <a:t> (</a:t>
            </a:r>
            <a:r>
              <a:rPr lang="en-CA" sz="2400" b="1" i="0" u="sng" strike="noStrike" baseline="0" dirty="0" err="1">
                <a:latin typeface="Arial" panose="020B0604020202020204" pitchFamily="34" charset="0"/>
              </a:rPr>
              <a:t>Hee</a:t>
            </a:r>
            <a:r>
              <a:rPr lang="en-CA" sz="2400" b="1" i="0" u="sng" strike="noStrike" baseline="0" dirty="0">
                <a:latin typeface="Arial" panose="020B0604020202020204" pitchFamily="34" charset="0"/>
              </a:rPr>
              <a:t>-er-</a:t>
            </a:r>
            <a:r>
              <a:rPr lang="en-CA" sz="2400" b="1" i="0" u="sng" strike="noStrike" baseline="0" dirty="0" err="1">
                <a:latin typeface="Arial" panose="020B0604020202020204" pitchFamily="34" charset="0"/>
              </a:rPr>
              <a:t>os</a:t>
            </a:r>
            <a:r>
              <a:rPr lang="en-CA" sz="2400" b="1" i="0" u="sng" strike="noStrike" baseline="0" dirty="0">
                <a:latin typeface="Arial" panose="020B0604020202020204" pitchFamily="34" charset="0"/>
              </a:rPr>
              <a:t>) G2413</a:t>
            </a:r>
          </a:p>
          <a:p>
            <a:pPr marR="0" algn="l" rtl="0"/>
            <a:r>
              <a:rPr lang="en-CA" sz="2400" b="1" i="0" u="sng" strike="noStrike" baseline="0" dirty="0">
                <a:latin typeface="Arial" panose="020B0604020202020204" pitchFamily="34" charset="0"/>
              </a:rPr>
              <a:t>Gramma (Gram-</a:t>
            </a:r>
            <a:r>
              <a:rPr lang="en-CA" sz="2400" b="1" i="0" u="sng" strike="noStrike" baseline="0" dirty="0" err="1">
                <a:latin typeface="Arial" panose="020B0604020202020204" pitchFamily="34" charset="0"/>
              </a:rPr>
              <a:t>mah</a:t>
            </a:r>
            <a:r>
              <a:rPr lang="en-CA" sz="2400" b="1" i="0" u="sng" strike="noStrike" baseline="0" dirty="0">
                <a:latin typeface="Arial" panose="020B0604020202020204" pitchFamily="34" charset="0"/>
              </a:rPr>
              <a:t>) G1121</a:t>
            </a:r>
          </a:p>
        </p:txBody>
      </p:sp>
    </p:spTree>
    <p:extLst>
      <p:ext uri="{BB962C8B-B14F-4D97-AF65-F5344CB8AC3E}">
        <p14:creationId xmlns:p14="http://schemas.microsoft.com/office/powerpoint/2010/main" val="3956825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D4BF54-75A4-45EB-898C-801B6ABAF698}"/>
              </a:ext>
            </a:extLst>
          </p:cNvPr>
          <p:cNvSpPr txBox="1"/>
          <p:nvPr/>
        </p:nvSpPr>
        <p:spPr>
          <a:xfrm>
            <a:off x="914400" y="152400"/>
            <a:ext cx="7315200" cy="5262979"/>
          </a:xfrm>
          <a:prstGeom prst="rect">
            <a:avLst/>
          </a:prstGeom>
          <a:noFill/>
        </p:spPr>
        <p:txBody>
          <a:bodyPr wrap="square">
            <a:spAutoFit/>
          </a:bodyPr>
          <a:lstStyle/>
          <a:p>
            <a:pPr marR="0" algn="l" rtl="0"/>
            <a:r>
              <a:rPr lang="en-CA" sz="2400" b="1" dirty="0">
                <a:latin typeface="Arial" panose="020B0604020202020204" pitchFamily="34" charset="0"/>
              </a:rPr>
              <a:t>		</a:t>
            </a:r>
            <a:r>
              <a:rPr lang="en-CA" sz="2400" b="1" u="sng" dirty="0">
                <a:solidFill>
                  <a:srgbClr val="FF0000"/>
                </a:solidFill>
                <a:highlight>
                  <a:srgbClr val="C0C0C0"/>
                </a:highlight>
                <a:latin typeface="Arial" panose="020B0604020202020204" pitchFamily="34" charset="0"/>
              </a:rPr>
              <a:t>OTROS NOMBRES</a:t>
            </a:r>
          </a:p>
          <a:p>
            <a:pPr marR="0" algn="l" rtl="0"/>
            <a:endParaRPr lang="en-CA" sz="2400" b="1" u="sng" dirty="0">
              <a:latin typeface="Arial" panose="020B0604020202020204" pitchFamily="34" charset="0"/>
            </a:endParaRPr>
          </a:p>
          <a:p>
            <a:pPr marR="0" algn="l" rtl="0"/>
            <a:r>
              <a:rPr lang="en-CA" sz="2400" b="1" i="0" u="sng" strike="noStrike" baseline="0" dirty="0">
                <a:latin typeface="Arial" panose="020B0604020202020204" pitchFamily="34" charset="0"/>
              </a:rPr>
              <a:t>"La Palabra de Dios"</a:t>
            </a:r>
          </a:p>
          <a:p>
            <a:pPr marR="0" algn="l" rtl="0"/>
            <a:endParaRPr lang="en-CA" sz="2400" b="1" i="0" u="sng" strike="noStrike" baseline="0" dirty="0">
              <a:latin typeface="Arial" panose="020B0604020202020204" pitchFamily="34" charset="0"/>
            </a:endParaRPr>
          </a:p>
          <a:p>
            <a:pPr marR="0" algn="l" rtl="0"/>
            <a:r>
              <a:rPr lang="es-ES" sz="2400" b="1" i="0" u="sng" strike="noStrike" baseline="0" dirty="0">
                <a:solidFill>
                  <a:srgbClr val="8D7221"/>
                </a:solidFill>
                <a:latin typeface="Verdana" panose="020B0604030504040204" pitchFamily="34" charset="0"/>
              </a:rPr>
              <a:t>Rom 3:2</a:t>
            </a:r>
            <a:r>
              <a:rPr lang="es-ES" sz="2400" b="0" i="0" u="sng" strike="noStrike" baseline="0" dirty="0">
                <a:solidFill>
                  <a:srgbClr val="000000"/>
                </a:solidFill>
                <a:latin typeface="Verdana" panose="020B0604030504040204" pitchFamily="34" charset="0"/>
              </a:rPr>
              <a:t>  Mucho, en todas maneras. Primero, ciertamente, que les ha sido confiada la</a:t>
            </a:r>
            <a:r>
              <a:rPr lang="es-ES" sz="2400" b="1" i="0" u="sng" strike="noStrike" baseline="0" dirty="0">
                <a:solidFill>
                  <a:srgbClr val="FF00FF"/>
                </a:solidFill>
                <a:latin typeface="Verdana" panose="020B0604030504040204" pitchFamily="34" charset="0"/>
              </a:rPr>
              <a:t> palabra de Dios</a:t>
            </a:r>
            <a:r>
              <a:rPr lang="es-ES" sz="2400" b="0" i="0" u="sng" strike="noStrike" baseline="0" dirty="0">
                <a:solidFill>
                  <a:srgbClr val="000000"/>
                </a:solidFill>
                <a:latin typeface="Verdana" panose="020B0604030504040204" pitchFamily="34" charset="0"/>
              </a:rPr>
              <a:t>.</a:t>
            </a:r>
          </a:p>
          <a:p>
            <a:pPr marR="0" algn="l" rtl="0"/>
            <a:endParaRPr lang="en-CA" sz="2400" b="0" i="0" u="sng" strike="noStrike" baseline="0" dirty="0">
              <a:solidFill>
                <a:srgbClr val="000000"/>
              </a:solidFill>
              <a:latin typeface="Arial" panose="020B0604020202020204" pitchFamily="34" charset="0"/>
            </a:endParaRPr>
          </a:p>
          <a:p>
            <a:pPr marR="0" algn="l" rtl="0"/>
            <a:r>
              <a:rPr lang="en-CA" sz="2400" b="1" i="0" u="sng" strike="noStrike" baseline="0" dirty="0">
                <a:solidFill>
                  <a:srgbClr val="8D7221"/>
                </a:solidFill>
                <a:latin typeface="Arial" panose="020B0604020202020204" pitchFamily="34" charset="0"/>
              </a:rPr>
              <a:t>Rom 3:2</a:t>
            </a:r>
            <a:r>
              <a:rPr lang="en-CA" sz="2400" b="0" i="0" u="sng" strike="noStrike" baseline="0" dirty="0">
                <a:solidFill>
                  <a:srgbClr val="8D7221"/>
                </a:solidFill>
                <a:latin typeface="Arial" panose="020B0604020202020204" pitchFamily="34" charset="0"/>
              </a:rPr>
              <a:t>  Much</a:t>
            </a:r>
            <a:r>
              <a:rPr lang="en-CA" sz="2400" b="0" i="0" u="sng" strike="noStrike" baseline="30000" dirty="0">
                <a:solidFill>
                  <a:srgbClr val="9753DB"/>
                </a:solidFill>
                <a:latin typeface="Arial" panose="020B0604020202020204" pitchFamily="34" charset="0"/>
              </a:rPr>
              <a:t>G4183</a:t>
            </a:r>
            <a:r>
              <a:rPr lang="en-CA" sz="2400" b="0" i="0" u="sng" strike="noStrike" baseline="0" dirty="0">
                <a:solidFill>
                  <a:srgbClr val="9753DB"/>
                </a:solidFill>
                <a:latin typeface="Arial" panose="020B0604020202020204" pitchFamily="34" charset="0"/>
              </a:rPr>
              <a:t> every</a:t>
            </a:r>
            <a:r>
              <a:rPr lang="en-CA" sz="2400" b="0" i="0" u="sng" strike="noStrike" baseline="30000" dirty="0">
                <a:solidFill>
                  <a:srgbClr val="9753DB"/>
                </a:solidFill>
                <a:latin typeface="Arial" panose="020B0604020202020204" pitchFamily="34" charset="0"/>
              </a:rPr>
              <a:t>G3956</a:t>
            </a:r>
            <a:r>
              <a:rPr lang="en-CA" sz="2400" b="0" i="0" u="sng" strike="noStrike" baseline="0" dirty="0">
                <a:solidFill>
                  <a:srgbClr val="9753DB"/>
                </a:solidFill>
                <a:latin typeface="Arial" panose="020B0604020202020204" pitchFamily="34" charset="0"/>
              </a:rPr>
              <a:t> way:</a:t>
            </a:r>
            <a:r>
              <a:rPr lang="en-CA" sz="2400" b="0" i="0" u="sng" strike="noStrike" baseline="30000" dirty="0">
                <a:solidFill>
                  <a:srgbClr val="9753DB"/>
                </a:solidFill>
                <a:latin typeface="Arial" panose="020B0604020202020204" pitchFamily="34" charset="0"/>
              </a:rPr>
              <a:t>G5158</a:t>
            </a:r>
            <a:r>
              <a:rPr lang="en-CA" sz="2400" b="0" i="0" u="sng" strike="noStrike" baseline="0" dirty="0">
                <a:solidFill>
                  <a:srgbClr val="9753DB"/>
                </a:solidFill>
                <a:latin typeface="Arial" panose="020B0604020202020204" pitchFamily="34" charset="0"/>
              </a:rPr>
              <a:t> chiefly,</a:t>
            </a:r>
            <a:r>
              <a:rPr lang="en-CA" sz="2400" b="0" i="0" u="sng" strike="noStrike" baseline="30000" dirty="0">
                <a:solidFill>
                  <a:srgbClr val="9753DB"/>
                </a:solidFill>
                <a:latin typeface="Arial" panose="020B0604020202020204" pitchFamily="34" charset="0"/>
              </a:rPr>
              <a:t>G4412</a:t>
            </a:r>
            <a:r>
              <a:rPr lang="en-CA" sz="2400" b="0" i="0" u="sng" strike="noStrike" baseline="0" dirty="0">
                <a:solidFill>
                  <a:srgbClr val="9753DB"/>
                </a:solidFill>
                <a:latin typeface="Arial" panose="020B0604020202020204" pitchFamily="34" charset="0"/>
              </a:rPr>
              <a:t> </a:t>
            </a:r>
            <a:r>
              <a:rPr lang="en-CA" sz="2400" b="0" i="0" u="sng" strike="noStrike" baseline="30000" dirty="0">
                <a:solidFill>
                  <a:srgbClr val="9753DB"/>
                </a:solidFill>
                <a:latin typeface="Arial" panose="020B0604020202020204" pitchFamily="34" charset="0"/>
              </a:rPr>
              <a:t>(G3303)</a:t>
            </a:r>
            <a:r>
              <a:rPr lang="en-CA" sz="2400" b="0" i="0" u="sng" strike="noStrike" baseline="0" dirty="0">
                <a:solidFill>
                  <a:srgbClr val="9753DB"/>
                </a:solidFill>
                <a:latin typeface="Arial" panose="020B0604020202020204" pitchFamily="34" charset="0"/>
              </a:rPr>
              <a:t> because</a:t>
            </a:r>
            <a:r>
              <a:rPr lang="en-CA" sz="2400" b="0" i="0" u="sng" strike="noStrike" baseline="30000" dirty="0">
                <a:solidFill>
                  <a:srgbClr val="9753DB"/>
                </a:solidFill>
                <a:latin typeface="Arial" panose="020B0604020202020204" pitchFamily="34" charset="0"/>
              </a:rPr>
              <a:t>G1063</a:t>
            </a:r>
            <a:r>
              <a:rPr lang="en-CA" sz="2400" b="0" i="0" u="sng" strike="noStrike" baseline="0" dirty="0">
                <a:solidFill>
                  <a:srgbClr val="9753DB"/>
                </a:solidFill>
                <a:latin typeface="Arial" panose="020B0604020202020204" pitchFamily="34" charset="0"/>
              </a:rPr>
              <a:t> that</a:t>
            </a:r>
            <a:r>
              <a:rPr lang="en-CA" sz="2400" b="0" i="0" u="sng" strike="noStrike" baseline="30000" dirty="0">
                <a:solidFill>
                  <a:srgbClr val="9753DB"/>
                </a:solidFill>
                <a:latin typeface="Arial" panose="020B0604020202020204" pitchFamily="34" charset="0"/>
              </a:rPr>
              <a:t>G3754</a:t>
            </a:r>
            <a:r>
              <a:rPr lang="en-CA" sz="2400" b="0" i="0" u="sng" strike="noStrike" baseline="0" dirty="0">
                <a:solidFill>
                  <a:srgbClr val="9753DB"/>
                </a:solidFill>
                <a:latin typeface="Arial" panose="020B0604020202020204" pitchFamily="34" charset="0"/>
              </a:rPr>
              <a:t> unto them were committed</a:t>
            </a:r>
            <a:r>
              <a:rPr lang="en-CA" sz="2400" b="0" i="0" u="sng" strike="noStrike" baseline="30000" dirty="0">
                <a:solidFill>
                  <a:srgbClr val="9753DB"/>
                </a:solidFill>
                <a:latin typeface="Arial" panose="020B0604020202020204" pitchFamily="34" charset="0"/>
              </a:rPr>
              <a:t>G4100</a:t>
            </a:r>
            <a:r>
              <a:rPr lang="en-CA" sz="2400" b="0" i="0" u="sng" strike="noStrike" baseline="0" dirty="0">
                <a:solidFill>
                  <a:srgbClr val="9753DB"/>
                </a:solidFill>
                <a:latin typeface="Arial" panose="020B0604020202020204" pitchFamily="34" charset="0"/>
              </a:rPr>
              <a:t> the</a:t>
            </a:r>
            <a:r>
              <a:rPr lang="en-CA" sz="2400" b="0" i="0" u="sng" strike="noStrike" baseline="30000" dirty="0">
                <a:solidFill>
                  <a:srgbClr val="9753DB"/>
                </a:solidFill>
                <a:latin typeface="Arial" panose="020B0604020202020204" pitchFamily="34" charset="0"/>
              </a:rPr>
              <a:t>G3588</a:t>
            </a:r>
            <a:r>
              <a:rPr lang="en-CA" sz="2400" b="0" i="0" u="sng" strike="noStrike" baseline="0" dirty="0">
                <a:solidFill>
                  <a:srgbClr val="9753DB"/>
                </a:solidFill>
                <a:latin typeface="Arial" panose="020B0604020202020204" pitchFamily="34" charset="0"/>
              </a:rPr>
              <a:t> </a:t>
            </a:r>
            <a:r>
              <a:rPr lang="en-CA" sz="2400" b="1" i="0" u="sng" strike="noStrike" baseline="0" dirty="0">
                <a:solidFill>
                  <a:srgbClr val="FF00FF"/>
                </a:solidFill>
                <a:latin typeface="Arial" panose="020B0604020202020204" pitchFamily="34" charset="0"/>
              </a:rPr>
              <a:t>oracles</a:t>
            </a:r>
            <a:r>
              <a:rPr lang="en-CA" sz="2400" b="1" i="0" u="sng" strike="noStrike" baseline="30000" dirty="0">
                <a:solidFill>
                  <a:srgbClr val="FF00FF"/>
                </a:solidFill>
                <a:latin typeface="Arial" panose="020B0604020202020204" pitchFamily="34" charset="0"/>
              </a:rPr>
              <a:t>G3051</a:t>
            </a:r>
            <a:r>
              <a:rPr lang="en-CA" sz="2400" b="1" i="0" u="sng" strike="noStrike" baseline="0" dirty="0">
                <a:solidFill>
                  <a:srgbClr val="FF00FF"/>
                </a:solidFill>
                <a:latin typeface="Arial" panose="020B0604020202020204" pitchFamily="34" charset="0"/>
              </a:rPr>
              <a:t> of God.</a:t>
            </a:r>
            <a:r>
              <a:rPr lang="en-CA" sz="2400" b="1" i="0" u="sng" strike="noStrike" baseline="30000" dirty="0">
                <a:solidFill>
                  <a:srgbClr val="FF00FF"/>
                </a:solidFill>
                <a:latin typeface="Arial" panose="020B0604020202020204" pitchFamily="34" charset="0"/>
              </a:rPr>
              <a:t>G2316</a:t>
            </a:r>
            <a:r>
              <a:rPr lang="en-CA" sz="2400" b="0" i="0" u="sng" strike="noStrike" baseline="0" dirty="0">
                <a:solidFill>
                  <a:srgbClr val="FF00FF"/>
                </a:solidFill>
                <a:latin typeface="Arial" panose="020B0604020202020204" pitchFamily="34" charset="0"/>
              </a:rPr>
              <a:t> </a:t>
            </a:r>
          </a:p>
          <a:p>
            <a:pPr marR="0" algn="l" rtl="0"/>
            <a:endParaRPr lang="en-CA" sz="2400" b="1" i="0" u="sng" strike="noStrike" baseline="0" dirty="0">
              <a:solidFill>
                <a:srgbClr val="FF00FF"/>
              </a:solidFill>
              <a:latin typeface="Arial" panose="020B0604020202020204" pitchFamily="34" charset="0"/>
            </a:endParaRPr>
          </a:p>
          <a:p>
            <a:pPr marR="0" algn="l" rtl="0"/>
            <a:r>
              <a:rPr lang="en-CA" sz="2400" b="1" i="0" u="sng" strike="noStrike" baseline="0" dirty="0">
                <a:solidFill>
                  <a:srgbClr val="000000"/>
                </a:solidFill>
                <a:latin typeface="Arial" panose="020B0604020202020204" pitchFamily="34" charset="0"/>
              </a:rPr>
              <a:t>Logion (Log-</a:t>
            </a:r>
            <a:r>
              <a:rPr lang="en-CA" sz="2400" b="1" i="0" u="sng" strike="noStrike" baseline="0" dirty="0" err="1">
                <a:solidFill>
                  <a:srgbClr val="000000"/>
                </a:solidFill>
                <a:latin typeface="Arial" panose="020B0604020202020204" pitchFamily="34" charset="0"/>
              </a:rPr>
              <a:t>ee</a:t>
            </a:r>
            <a:r>
              <a:rPr lang="en-CA" sz="2400" b="1" i="0" u="sng" strike="noStrike" baseline="0" dirty="0">
                <a:solidFill>
                  <a:srgbClr val="000000"/>
                </a:solidFill>
                <a:latin typeface="Arial" panose="020B0604020202020204" pitchFamily="34" charset="0"/>
              </a:rPr>
              <a:t>-on) G3051 </a:t>
            </a:r>
          </a:p>
          <a:p>
            <a:pPr marR="0" algn="l" rtl="0"/>
            <a:r>
              <a:rPr lang="en-CA" sz="2400" b="1" i="0" u="sng" strike="noStrike" baseline="0" dirty="0">
                <a:solidFill>
                  <a:srgbClr val="000000"/>
                </a:solidFill>
                <a:latin typeface="Arial" panose="020B0604020202020204" pitchFamily="34" charset="0"/>
              </a:rPr>
              <a:t>Theos (</a:t>
            </a:r>
            <a:r>
              <a:rPr lang="en-CA" sz="2400" b="1" i="0" u="sng" strike="noStrike" baseline="0" dirty="0" err="1">
                <a:solidFill>
                  <a:srgbClr val="000000"/>
                </a:solidFill>
                <a:latin typeface="Arial" panose="020B0604020202020204" pitchFamily="34" charset="0"/>
              </a:rPr>
              <a:t>Theh-os</a:t>
            </a:r>
            <a:r>
              <a:rPr lang="en-CA" sz="2400" b="1" i="0" u="sng" strike="noStrike" baseline="0" dirty="0">
                <a:solidFill>
                  <a:srgbClr val="000000"/>
                </a:solidFill>
                <a:latin typeface="Arial" panose="020B0604020202020204" pitchFamily="34" charset="0"/>
              </a:rPr>
              <a:t>) G2316</a:t>
            </a:r>
            <a:endParaRPr lang="en-CA" sz="2400" dirty="0"/>
          </a:p>
        </p:txBody>
      </p:sp>
    </p:spTree>
    <p:extLst>
      <p:ext uri="{BB962C8B-B14F-4D97-AF65-F5344CB8AC3E}">
        <p14:creationId xmlns:p14="http://schemas.microsoft.com/office/powerpoint/2010/main" val="2644888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1425-8DE8-4503-B9C3-EF2372A43BB4}"/>
              </a:ext>
            </a:extLst>
          </p:cNvPr>
          <p:cNvSpPr>
            <a:spLocks noGrp="1"/>
          </p:cNvSpPr>
          <p:nvPr>
            <p:ph type="title"/>
          </p:nvPr>
        </p:nvSpPr>
        <p:spPr>
          <a:xfrm>
            <a:off x="457200" y="76200"/>
            <a:ext cx="8229600" cy="1013619"/>
          </a:xfrm>
        </p:spPr>
        <p:txBody>
          <a:bodyPr/>
          <a:lstStyle/>
          <a:p>
            <a:r>
              <a:rPr lang="en-US" dirty="0">
                <a:solidFill>
                  <a:schemeClr val="accent6"/>
                </a:solidFill>
              </a:rPr>
              <a:t>DIVISIONES DE LAS ESCRITURAS</a:t>
            </a:r>
            <a:endParaRPr lang="en-CA" dirty="0">
              <a:solidFill>
                <a:schemeClr val="accent6"/>
              </a:solidFill>
            </a:endParaRPr>
          </a:p>
        </p:txBody>
      </p:sp>
      <p:pic>
        <p:nvPicPr>
          <p:cNvPr id="5" name="Content Placeholder 4" descr="A picture containing timeline&#10;&#10;Description automatically generated">
            <a:extLst>
              <a:ext uri="{FF2B5EF4-FFF2-40B4-BE49-F238E27FC236}">
                <a16:creationId xmlns:a16="http://schemas.microsoft.com/office/drawing/2014/main" id="{AE357986-A803-469D-B682-F5D256D16D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19200"/>
            <a:ext cx="8382000" cy="4548981"/>
          </a:xfrm>
        </p:spPr>
      </p:pic>
    </p:spTree>
    <p:extLst>
      <p:ext uri="{BB962C8B-B14F-4D97-AF65-F5344CB8AC3E}">
        <p14:creationId xmlns:p14="http://schemas.microsoft.com/office/powerpoint/2010/main" val="2926606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7ACC-D2FD-41BF-8437-943BA36DCAC8}"/>
              </a:ext>
            </a:extLst>
          </p:cNvPr>
          <p:cNvSpPr>
            <a:spLocks noGrp="1"/>
          </p:cNvSpPr>
          <p:nvPr>
            <p:ph type="title"/>
          </p:nvPr>
        </p:nvSpPr>
        <p:spPr>
          <a:xfrm>
            <a:off x="304800" y="152400"/>
            <a:ext cx="8229600" cy="838200"/>
          </a:xfrm>
        </p:spPr>
        <p:txBody>
          <a:bodyPr>
            <a:normAutofit/>
          </a:bodyPr>
          <a:lstStyle/>
          <a:p>
            <a:r>
              <a:rPr lang="en-US" dirty="0">
                <a:solidFill>
                  <a:schemeClr val="accent6"/>
                </a:solidFill>
              </a:rPr>
              <a:t>DIVISIONES DE LAS ESCRITURAS</a:t>
            </a:r>
            <a:endParaRPr lang="en-CA" dirty="0">
              <a:solidFill>
                <a:schemeClr val="accent6"/>
              </a:solidFill>
            </a:endParaRPr>
          </a:p>
        </p:txBody>
      </p:sp>
      <p:pic>
        <p:nvPicPr>
          <p:cNvPr id="5" name="Content Placeholder 4" descr="Diagram&#10;&#10;Description automatically generated">
            <a:extLst>
              <a:ext uri="{FF2B5EF4-FFF2-40B4-BE49-F238E27FC236}">
                <a16:creationId xmlns:a16="http://schemas.microsoft.com/office/drawing/2014/main" id="{A1C19408-9E6A-47A9-BB5D-A3E36A363C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90600"/>
            <a:ext cx="8229599" cy="5059363"/>
          </a:xfrm>
        </p:spPr>
      </p:pic>
    </p:spTree>
    <p:extLst>
      <p:ext uri="{BB962C8B-B14F-4D97-AF65-F5344CB8AC3E}">
        <p14:creationId xmlns:p14="http://schemas.microsoft.com/office/powerpoint/2010/main" val="4243281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0C355-6C9F-4587-8C17-91A692B8A10B}"/>
              </a:ext>
            </a:extLst>
          </p:cNvPr>
          <p:cNvSpPr>
            <a:spLocks noGrp="1"/>
          </p:cNvSpPr>
          <p:nvPr>
            <p:ph type="title"/>
          </p:nvPr>
        </p:nvSpPr>
        <p:spPr>
          <a:xfrm>
            <a:off x="457200" y="0"/>
            <a:ext cx="8229600" cy="1143000"/>
          </a:xfrm>
        </p:spPr>
        <p:txBody>
          <a:bodyPr/>
          <a:lstStyle/>
          <a:p>
            <a:r>
              <a:rPr lang="en-US" dirty="0">
                <a:solidFill>
                  <a:schemeClr val="accent6"/>
                </a:solidFill>
              </a:rPr>
              <a:t>DIVISIONES DE LAS ESCRITURAS</a:t>
            </a:r>
            <a:endParaRPr lang="en-CA" dirty="0">
              <a:solidFill>
                <a:schemeClr val="accent6"/>
              </a:solidFill>
            </a:endParaRPr>
          </a:p>
        </p:txBody>
      </p:sp>
      <p:pic>
        <p:nvPicPr>
          <p:cNvPr id="5" name="Content Placeholder 4" descr="Diagram&#10;&#10;Description automatically generated">
            <a:extLst>
              <a:ext uri="{FF2B5EF4-FFF2-40B4-BE49-F238E27FC236}">
                <a16:creationId xmlns:a16="http://schemas.microsoft.com/office/drawing/2014/main" id="{58D28F07-6D82-479D-AE67-12B44A80C0BE}"/>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3191" y="1096617"/>
            <a:ext cx="9143999" cy="5486400"/>
          </a:xfrm>
        </p:spPr>
      </p:pic>
    </p:spTree>
    <p:extLst>
      <p:ext uri="{BB962C8B-B14F-4D97-AF65-F5344CB8AC3E}">
        <p14:creationId xmlns:p14="http://schemas.microsoft.com/office/powerpoint/2010/main" val="717865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79E31-F9DF-4360-842F-A8730C4C5998}"/>
              </a:ext>
            </a:extLst>
          </p:cNvPr>
          <p:cNvSpPr>
            <a:spLocks noGrp="1"/>
          </p:cNvSpPr>
          <p:nvPr>
            <p:ph type="title"/>
          </p:nvPr>
        </p:nvSpPr>
        <p:spPr>
          <a:xfrm>
            <a:off x="370490" y="-152400"/>
            <a:ext cx="8403020" cy="685800"/>
          </a:xfrm>
        </p:spPr>
        <p:txBody>
          <a:bodyPr/>
          <a:lstStyle/>
          <a:p>
            <a:pPr algn="ctr"/>
            <a:r>
              <a:rPr lang="en-US" dirty="0">
                <a:solidFill>
                  <a:schemeClr val="accent6"/>
                </a:solidFill>
              </a:rPr>
              <a:t>DIVISIONES DE LAS ESCRITURAS</a:t>
            </a:r>
            <a:endParaRPr lang="en-CA" dirty="0">
              <a:solidFill>
                <a:schemeClr val="accent6"/>
              </a:solidFill>
            </a:endParaRPr>
          </a:p>
        </p:txBody>
      </p:sp>
      <p:pic>
        <p:nvPicPr>
          <p:cNvPr id="5" name="Content Placeholder 4" descr="Chart, diagram&#10;&#10;Description automatically generated">
            <a:extLst>
              <a:ext uri="{FF2B5EF4-FFF2-40B4-BE49-F238E27FC236}">
                <a16:creationId xmlns:a16="http://schemas.microsoft.com/office/drawing/2014/main" id="{F265429E-BCF0-436A-8E46-2623AF713C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19" y="500270"/>
            <a:ext cx="9162348" cy="5671930"/>
          </a:xfrm>
        </p:spPr>
      </p:pic>
    </p:spTree>
    <p:extLst>
      <p:ext uri="{BB962C8B-B14F-4D97-AF65-F5344CB8AC3E}">
        <p14:creationId xmlns:p14="http://schemas.microsoft.com/office/powerpoint/2010/main" val="322402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4FB1D0-8EB7-497C-926A-8E5C3DAB497E}"/>
              </a:ext>
            </a:extLst>
          </p:cNvPr>
          <p:cNvSpPr txBox="1"/>
          <p:nvPr/>
        </p:nvSpPr>
        <p:spPr>
          <a:xfrm>
            <a:off x="304800" y="0"/>
            <a:ext cx="8839200" cy="6740307"/>
          </a:xfrm>
          <a:prstGeom prst="rect">
            <a:avLst/>
          </a:prstGeom>
          <a:noFill/>
        </p:spPr>
        <p:txBody>
          <a:bodyPr wrap="square">
            <a:spAutoFit/>
          </a:bodyPr>
          <a:lstStyle/>
          <a:p>
            <a:pPr marR="0" algn="l" rtl="0"/>
            <a:r>
              <a:rPr lang="es-ES" sz="2800" b="0" i="0" u="none" strike="noStrike" baseline="0" dirty="0">
                <a:solidFill>
                  <a:srgbClr val="000000"/>
                </a:solidFill>
                <a:latin typeface="Verdana" panose="020B0604030504040204" pitchFamily="34" charset="0"/>
              </a:rPr>
              <a:t>		</a:t>
            </a:r>
            <a:r>
              <a:rPr lang="es-ES" sz="2800" b="1" i="0" u="none" strike="noStrike" baseline="0" dirty="0">
                <a:solidFill>
                  <a:srgbClr val="FF9300"/>
                </a:solidFill>
                <a:latin typeface="Verdana" panose="020B0604030504040204" pitchFamily="34" charset="0"/>
              </a:rPr>
              <a:t>EL CANON DE LAS ESCRITURAS</a:t>
            </a:r>
          </a:p>
          <a:p>
            <a:pPr marR="0" algn="l" rtl="0"/>
            <a:endParaRPr lang="en-US" sz="2800" b="0" i="0" u="none" strike="noStrike" baseline="0" dirty="0">
              <a:solidFill>
                <a:srgbClr val="000000"/>
              </a:solidFill>
              <a:latin typeface="Verdana" panose="020B0604030504040204" pitchFamily="34" charset="0"/>
            </a:endParaRPr>
          </a:p>
          <a:p>
            <a:pPr marR="0" algn="l" rtl="0"/>
            <a:r>
              <a:rPr lang="en-US" sz="2800" b="1" i="0" u="none" strike="noStrike" baseline="0" dirty="0">
                <a:solidFill>
                  <a:srgbClr val="FF9300"/>
                </a:solidFill>
                <a:latin typeface="Verdana" panose="020B0604030504040204" pitchFamily="34" charset="0"/>
              </a:rPr>
              <a:t>			QUE ES EL CANON ?</a:t>
            </a:r>
          </a:p>
          <a:p>
            <a:pPr marR="0" algn="l" rtl="0"/>
            <a:endParaRPr lang="en-US" sz="2800" b="0" i="0" u="none" strike="noStrike" baseline="0" dirty="0">
              <a:solidFill>
                <a:srgbClr val="000000"/>
              </a:solidFill>
              <a:latin typeface="Verdana" panose="020B0604030504040204" pitchFamily="34" charset="0"/>
            </a:endParaRPr>
          </a:p>
          <a:p>
            <a:pPr marR="0" algn="l" rtl="0"/>
            <a:r>
              <a:rPr lang="es-ES" sz="2800" b="0" i="0" u="none" strike="noStrike" baseline="0" dirty="0">
                <a:solidFill>
                  <a:srgbClr val="000000"/>
                </a:solidFill>
                <a:latin typeface="Verdana" panose="020B0604030504040204" pitchFamily="34" charset="0"/>
              </a:rPr>
              <a:t>Viene del griego </a:t>
            </a:r>
            <a:r>
              <a:rPr lang="es-ES" sz="2800" b="0" i="0" u="none" strike="noStrike" baseline="0" dirty="0" err="1">
                <a:solidFill>
                  <a:srgbClr val="000000"/>
                </a:solidFill>
                <a:latin typeface="Verdana" panose="020B0604030504040204" pitchFamily="34" charset="0"/>
              </a:rPr>
              <a:t>kanea</a:t>
            </a:r>
            <a:r>
              <a:rPr lang="es-ES" sz="2800" b="0" i="0" u="none" strike="noStrike" baseline="0" dirty="0">
                <a:solidFill>
                  <a:srgbClr val="000000"/>
                </a:solidFill>
                <a:latin typeface="Verdana" panose="020B0604030504040204" pitchFamily="34" charset="0"/>
              </a:rPr>
              <a:t>, que </a:t>
            </a:r>
            <a:r>
              <a:rPr lang="es-ES" sz="2800" b="0" i="0" u="none" strike="noStrike" baseline="0" dirty="0" err="1">
                <a:solidFill>
                  <a:srgbClr val="000000"/>
                </a:solidFill>
                <a:latin typeface="Verdana" panose="020B0604030504040204" pitchFamily="34" charset="0"/>
              </a:rPr>
              <a:t>quire</a:t>
            </a:r>
            <a:r>
              <a:rPr lang="es-ES" sz="2800" b="0" i="0" u="none" strike="noStrike" baseline="0" dirty="0">
                <a:solidFill>
                  <a:srgbClr val="000000"/>
                </a:solidFill>
                <a:latin typeface="Verdana" panose="020B0604030504040204" pitchFamily="34" charset="0"/>
              </a:rPr>
              <a:t> decir una cana o vara de medir y significa una regla o norma, con respecto al canon de la biblia significa los libros considerados dignos e inspirados por Dios para ser incluidos en las sagradas escrituras (la biblia)</a:t>
            </a:r>
          </a:p>
          <a:p>
            <a:r>
              <a:rPr lang="es-ES" sz="2800" b="1" u="sng" dirty="0">
                <a:solidFill>
                  <a:srgbClr val="FF0000"/>
                </a:solidFill>
                <a:latin typeface="Verdana" panose="020B0604030504040204" pitchFamily="34" charset="0"/>
              </a:rPr>
              <a:t>. Los concilios </a:t>
            </a:r>
            <a:r>
              <a:rPr lang="es-ES" sz="2800" b="1" u="sng" dirty="0" err="1">
                <a:solidFill>
                  <a:srgbClr val="FF0000"/>
                </a:solidFill>
                <a:latin typeface="Verdana" panose="020B0604030504040204" pitchFamily="34" charset="0"/>
              </a:rPr>
              <a:t>eclesiasticos</a:t>
            </a:r>
            <a:r>
              <a:rPr lang="es-ES" sz="2800" b="1" u="sng" dirty="0">
                <a:solidFill>
                  <a:srgbClr val="FF0000"/>
                </a:solidFill>
                <a:latin typeface="Verdana" panose="020B0604030504040204" pitchFamily="34" charset="0"/>
              </a:rPr>
              <a:t> no le dieron a los libros su autoridad divina, sino simplemente </a:t>
            </a:r>
            <a:r>
              <a:rPr lang="es-ES" sz="2800" b="1" u="sng" dirty="0" err="1">
                <a:solidFill>
                  <a:srgbClr val="FF0000"/>
                </a:solidFill>
                <a:latin typeface="Verdana" panose="020B0604030504040204" pitchFamily="34" charset="0"/>
              </a:rPr>
              <a:t>reconosieron</a:t>
            </a:r>
            <a:r>
              <a:rPr lang="es-ES" sz="2800" b="1" u="sng" dirty="0">
                <a:solidFill>
                  <a:srgbClr val="FF0000"/>
                </a:solidFill>
                <a:latin typeface="Verdana" panose="020B0604030504040204" pitchFamily="34" charset="0"/>
              </a:rPr>
              <a:t> que la </a:t>
            </a:r>
            <a:r>
              <a:rPr lang="es-ES" sz="2800" b="1" u="sng" dirty="0" err="1">
                <a:solidFill>
                  <a:srgbClr val="FF0000"/>
                </a:solidFill>
                <a:latin typeface="Verdana" panose="020B0604030504040204" pitchFamily="34" charset="0"/>
              </a:rPr>
              <a:t>tenian</a:t>
            </a:r>
            <a:r>
              <a:rPr lang="es-ES" sz="2800" b="1" u="sng" dirty="0">
                <a:solidFill>
                  <a:srgbClr val="FF0000"/>
                </a:solidFill>
                <a:latin typeface="Verdana" panose="020B0604030504040204" pitchFamily="34" charset="0"/>
              </a:rPr>
              <a:t> y que la </a:t>
            </a:r>
            <a:r>
              <a:rPr lang="es-ES" sz="2800" b="1" u="sng" dirty="0" err="1">
                <a:solidFill>
                  <a:srgbClr val="FF0000"/>
                </a:solidFill>
                <a:latin typeface="Verdana" panose="020B0604030504040204" pitchFamily="34" charset="0"/>
              </a:rPr>
              <a:t>ejercian</a:t>
            </a:r>
            <a:endParaRPr lang="es-ES" sz="2800" b="1" i="0" u="sng" strike="noStrike" baseline="0" dirty="0">
              <a:solidFill>
                <a:srgbClr val="FF0000"/>
              </a:solidFill>
              <a:latin typeface="Verdana" panose="020B0604030504040204" pitchFamily="34" charset="0"/>
            </a:endParaRPr>
          </a:p>
          <a:p>
            <a:pPr marR="0" algn="l" rtl="0"/>
            <a:endParaRPr lang="en-US" sz="2000" b="0" i="0" u="none" strike="noStrike" baseline="0" dirty="0">
              <a:solidFill>
                <a:srgbClr val="000000"/>
              </a:solidFill>
              <a:latin typeface="Verdana" panose="020B0604030504040204" pitchFamily="34" charset="0"/>
            </a:endParaRPr>
          </a:p>
          <a:p>
            <a:pPr marR="0" algn="l" rtl="0"/>
            <a:r>
              <a:rPr lang="es-ES" sz="2000" b="0" i="0" u="none" strike="noStrike" baseline="0" dirty="0">
                <a:solidFill>
                  <a:srgbClr val="000000"/>
                </a:solidFill>
                <a:latin typeface="Verdana" panose="020B0604030504040204" pitchFamily="34" charset="0"/>
              </a:rPr>
              <a:t>			</a:t>
            </a:r>
            <a:endParaRPr lang="en-CA" dirty="0"/>
          </a:p>
        </p:txBody>
      </p:sp>
    </p:spTree>
    <p:extLst>
      <p:ext uri="{BB962C8B-B14F-4D97-AF65-F5344CB8AC3E}">
        <p14:creationId xmlns:p14="http://schemas.microsoft.com/office/powerpoint/2010/main" val="2243595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87109B-3F72-4D0A-A21B-DB9394C89573}"/>
              </a:ext>
            </a:extLst>
          </p:cNvPr>
          <p:cNvSpPr txBox="1"/>
          <p:nvPr/>
        </p:nvSpPr>
        <p:spPr>
          <a:xfrm>
            <a:off x="132522" y="609600"/>
            <a:ext cx="8978348" cy="7478970"/>
          </a:xfrm>
          <a:prstGeom prst="rect">
            <a:avLst/>
          </a:prstGeom>
          <a:noFill/>
        </p:spPr>
        <p:txBody>
          <a:bodyPr wrap="square">
            <a:spAutoFit/>
          </a:bodyPr>
          <a:lstStyle/>
          <a:p>
            <a:pPr marR="0" algn="l" rtl="0"/>
            <a:r>
              <a:rPr lang="es-ES" sz="1800" b="1" i="0" u="none" strike="noStrike" baseline="0" dirty="0">
                <a:solidFill>
                  <a:srgbClr val="FF9300"/>
                </a:solidFill>
                <a:latin typeface="Verdana" panose="020B0604030504040204" pitchFamily="34" charset="0"/>
              </a:rPr>
              <a:t>	</a:t>
            </a:r>
            <a:r>
              <a:rPr lang="es-ES" sz="2800" b="1" i="0" u="none" strike="noStrike" baseline="0" dirty="0">
                <a:solidFill>
                  <a:srgbClr val="FF9300"/>
                </a:solidFill>
                <a:latin typeface="Verdana" panose="020B0604030504040204" pitchFamily="34" charset="0"/>
              </a:rPr>
              <a:t>EL CANON DE LAS ESCRITURAS</a:t>
            </a:r>
          </a:p>
          <a:p>
            <a:pPr marR="0" algn="l" rtl="0"/>
            <a:endParaRPr lang="es-ES" sz="2800" b="1" i="0" u="none" strike="noStrike" baseline="0" dirty="0">
              <a:solidFill>
                <a:srgbClr val="FF9300"/>
              </a:solidFill>
              <a:latin typeface="Verdana" panose="020B0604030504040204" pitchFamily="34" charset="0"/>
            </a:endParaRPr>
          </a:p>
          <a:p>
            <a:pPr marR="0" algn="l" rtl="0"/>
            <a:r>
              <a:rPr lang="es-ES" sz="2800" b="1" i="0" u="none" strike="noStrike" baseline="0" dirty="0">
                <a:solidFill>
                  <a:srgbClr val="FF9300"/>
                </a:solidFill>
                <a:latin typeface="Verdana" panose="020B0604030504040204" pitchFamily="34" charset="0"/>
              </a:rPr>
              <a:t>		EL CANON DEL A. T.</a:t>
            </a:r>
          </a:p>
          <a:p>
            <a:pPr marR="0" algn="l" rtl="0"/>
            <a:endParaRPr lang="en-US" sz="2400" b="0" i="0" u="none" strike="noStrike" baseline="0" dirty="0">
              <a:solidFill>
                <a:srgbClr val="000000"/>
              </a:solidFill>
              <a:latin typeface="Verdana" panose="020B0604030504040204" pitchFamily="34" charset="0"/>
            </a:endParaRPr>
          </a:p>
          <a:p>
            <a:pPr marR="0" algn="l" rtl="0"/>
            <a:r>
              <a:rPr lang="es-ES" sz="2400" b="0" i="0" u="none" strike="noStrike" baseline="0" dirty="0">
                <a:solidFill>
                  <a:srgbClr val="000000"/>
                </a:solidFill>
                <a:latin typeface="Verdana" panose="020B0604030504040204" pitchFamily="34" charset="0"/>
              </a:rPr>
              <a:t>No existe una </a:t>
            </a:r>
            <a:r>
              <a:rPr lang="es-ES" sz="2400" b="0" i="0" u="none" strike="noStrike" baseline="0" dirty="0" err="1">
                <a:solidFill>
                  <a:srgbClr val="000000"/>
                </a:solidFill>
                <a:latin typeface="Verdana" panose="020B0604030504040204" pitchFamily="34" charset="0"/>
              </a:rPr>
              <a:t>opinion</a:t>
            </a:r>
            <a:r>
              <a:rPr lang="es-ES" sz="2400" b="0" i="0" u="none" strike="noStrike" baseline="0" dirty="0">
                <a:solidFill>
                  <a:srgbClr val="000000"/>
                </a:solidFill>
                <a:latin typeface="Verdana" panose="020B0604030504040204" pitchFamily="34" charset="0"/>
              </a:rPr>
              <a:t> </a:t>
            </a:r>
            <a:r>
              <a:rPr lang="es-ES" sz="2400" b="0" i="0" u="none" strike="noStrike" baseline="0" dirty="0" err="1">
                <a:solidFill>
                  <a:srgbClr val="000000"/>
                </a:solidFill>
                <a:latin typeface="Verdana" panose="020B0604030504040204" pitchFamily="34" charset="0"/>
              </a:rPr>
              <a:t>unanime</a:t>
            </a:r>
            <a:r>
              <a:rPr lang="es-ES" sz="2400" b="0" i="0" u="none" strike="noStrike" baseline="0" dirty="0">
                <a:solidFill>
                  <a:srgbClr val="000000"/>
                </a:solidFill>
                <a:latin typeface="Verdana" panose="020B0604030504040204" pitchFamily="34" charset="0"/>
              </a:rPr>
              <a:t> de como, </a:t>
            </a:r>
            <a:r>
              <a:rPr lang="es-ES" sz="2400" dirty="0">
                <a:solidFill>
                  <a:srgbClr val="000000"/>
                </a:solidFill>
                <a:latin typeface="Verdana" panose="020B0604030504040204" pitchFamily="34" charset="0"/>
              </a:rPr>
              <a:t>c</a:t>
            </a:r>
            <a:r>
              <a:rPr lang="es-ES" sz="2400" b="0" i="0" u="none" strike="noStrike" baseline="0" dirty="0">
                <a:solidFill>
                  <a:srgbClr val="000000"/>
                </a:solidFill>
                <a:latin typeface="Verdana" panose="020B0604030504040204" pitchFamily="34" charset="0"/>
              </a:rPr>
              <a:t>uando y quien cerro el canon del A.T. pero un buen grupo de </a:t>
            </a:r>
            <a:r>
              <a:rPr lang="es-ES" sz="2400" b="0" i="0" u="none" strike="noStrike" baseline="0" dirty="0" err="1">
                <a:solidFill>
                  <a:srgbClr val="000000"/>
                </a:solidFill>
                <a:latin typeface="Verdana" panose="020B0604030504040204" pitchFamily="34" charset="0"/>
              </a:rPr>
              <a:t>teologos</a:t>
            </a:r>
            <a:r>
              <a:rPr lang="es-ES" sz="2400" b="0" i="0" u="none" strike="noStrike" baseline="0" dirty="0">
                <a:solidFill>
                  <a:srgbClr val="000000"/>
                </a:solidFill>
                <a:latin typeface="Verdana" panose="020B0604030504040204" pitchFamily="34" charset="0"/>
              </a:rPr>
              <a:t> apuntan a Esdras alrededor del 450 </a:t>
            </a:r>
            <a:r>
              <a:rPr lang="es-ES" sz="2400" b="0" i="0" u="none" strike="noStrike" baseline="0" dirty="0" err="1">
                <a:solidFill>
                  <a:srgbClr val="000000"/>
                </a:solidFill>
                <a:latin typeface="Verdana" panose="020B0604030504040204" pitchFamily="34" charset="0"/>
              </a:rPr>
              <a:t>a.c.</a:t>
            </a:r>
            <a:r>
              <a:rPr lang="es-ES" sz="2400" b="0" i="0" u="none" strike="noStrike" baseline="0" dirty="0">
                <a:solidFill>
                  <a:srgbClr val="000000"/>
                </a:solidFill>
                <a:latin typeface="Verdana" panose="020B0604030504040204" pitchFamily="34" charset="0"/>
              </a:rPr>
              <a:t> como el padre del canon del A.T. </a:t>
            </a:r>
          </a:p>
          <a:p>
            <a:pPr marR="0" algn="l" rtl="0"/>
            <a:endParaRPr lang="es-ES" sz="2400" b="0" i="0" u="none" strike="noStrike" baseline="0" dirty="0">
              <a:solidFill>
                <a:srgbClr val="000000"/>
              </a:solidFill>
              <a:latin typeface="Verdana" panose="020B0604030504040204" pitchFamily="34" charset="0"/>
            </a:endParaRPr>
          </a:p>
          <a:p>
            <a:pPr marR="0" algn="l" rtl="0"/>
            <a:r>
              <a:rPr lang="es-ES" sz="2400" b="1" dirty="0">
                <a:solidFill>
                  <a:srgbClr val="FF0000"/>
                </a:solidFill>
                <a:latin typeface="Verdana" panose="020B0604030504040204" pitchFamily="34" charset="0"/>
              </a:rPr>
              <a:t>Jer.1976 </a:t>
            </a:r>
            <a:r>
              <a:rPr lang="es-ES" sz="2400" b="1" i="0" u="none" strike="noStrike" baseline="0" dirty="0" err="1">
                <a:solidFill>
                  <a:srgbClr val="FF0000"/>
                </a:solidFill>
                <a:latin typeface="Verdana" panose="020B0604030504040204" pitchFamily="34" charset="0"/>
              </a:rPr>
              <a:t>Neh</a:t>
            </a:r>
            <a:r>
              <a:rPr lang="es-ES" sz="2400" b="1" i="0" u="none" strike="noStrike" baseline="0" dirty="0">
                <a:solidFill>
                  <a:srgbClr val="FF0000"/>
                </a:solidFill>
                <a:latin typeface="Verdana" panose="020B0604030504040204" pitchFamily="34" charset="0"/>
              </a:rPr>
              <a:t> 8:8</a:t>
            </a:r>
            <a:r>
              <a:rPr lang="es-ES" sz="2400" b="0" i="0" u="none" strike="noStrike" baseline="0" dirty="0">
                <a:solidFill>
                  <a:srgbClr val="FF0000"/>
                </a:solidFill>
                <a:latin typeface="Verdana" panose="020B0604030504040204" pitchFamily="34" charset="0"/>
              </a:rPr>
              <a:t>  </a:t>
            </a:r>
            <a:r>
              <a:rPr lang="es-ES" sz="2400" b="0" i="0" u="none" strike="noStrike" baseline="0" dirty="0">
                <a:solidFill>
                  <a:srgbClr val="000000"/>
                </a:solidFill>
                <a:latin typeface="Verdana" panose="020B0604030504040204" pitchFamily="34" charset="0"/>
              </a:rPr>
              <a:t>Y Esdras leyó en el libro de la Ley de Dios, aclarando e interpretando el sentido, para que comprendieran la lectura.</a:t>
            </a: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p:txBody>
      </p:sp>
    </p:spTree>
    <p:extLst>
      <p:ext uri="{BB962C8B-B14F-4D97-AF65-F5344CB8AC3E}">
        <p14:creationId xmlns:p14="http://schemas.microsoft.com/office/powerpoint/2010/main" val="4273873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968290-EDC7-41A1-9DF2-2F6CD5B44F23}"/>
              </a:ext>
            </a:extLst>
          </p:cNvPr>
          <p:cNvSpPr txBox="1"/>
          <p:nvPr/>
        </p:nvSpPr>
        <p:spPr>
          <a:xfrm>
            <a:off x="417443" y="-152400"/>
            <a:ext cx="8763000" cy="6124754"/>
          </a:xfrm>
          <a:prstGeom prst="rect">
            <a:avLst/>
          </a:prstGeom>
          <a:noFill/>
        </p:spPr>
        <p:txBody>
          <a:bodyPr wrap="square">
            <a:spAutoFit/>
          </a:bodyPr>
          <a:lstStyle/>
          <a:p>
            <a:pPr marR="0" algn="l" rtl="0"/>
            <a:endParaRPr lang="es-ES" sz="2000" b="0" i="0" u="none" strike="noStrike" baseline="0" dirty="0">
              <a:solidFill>
                <a:srgbClr val="000000"/>
              </a:solidFill>
              <a:latin typeface="Verdana" panose="020B0604030504040204" pitchFamily="34" charset="0"/>
            </a:endParaRPr>
          </a:p>
          <a:p>
            <a:pPr marR="0" algn="l" rtl="0"/>
            <a:r>
              <a:rPr lang="es-ES" sz="2000" dirty="0">
                <a:solidFill>
                  <a:srgbClr val="000000"/>
                </a:solidFill>
                <a:latin typeface="Verdana" panose="020B0604030504040204" pitchFamily="34" charset="0"/>
              </a:rPr>
              <a:t>		</a:t>
            </a:r>
            <a:r>
              <a:rPr lang="es-ES" sz="2400" b="1" i="0" u="none" strike="noStrike" baseline="0" dirty="0">
                <a:solidFill>
                  <a:srgbClr val="FF9300"/>
                </a:solidFill>
                <a:latin typeface="Verdana" panose="020B0604030504040204" pitchFamily="34" charset="0"/>
              </a:rPr>
              <a:t>EL CANON DE LAS ESCRITURAS</a:t>
            </a:r>
          </a:p>
          <a:p>
            <a:pPr marR="0" algn="l" rtl="0"/>
            <a:endParaRPr lang="en-US" sz="2400" b="0" i="0" u="none" strike="noStrike" baseline="0" dirty="0">
              <a:solidFill>
                <a:srgbClr val="000000"/>
              </a:solidFill>
              <a:latin typeface="Verdana" panose="020B0604030504040204" pitchFamily="34" charset="0"/>
            </a:endParaRPr>
          </a:p>
          <a:p>
            <a:pPr marR="0" algn="l" rtl="0"/>
            <a:r>
              <a:rPr lang="es-ES" sz="2400" b="0" i="0" u="none" strike="noStrike" baseline="0" dirty="0">
                <a:solidFill>
                  <a:srgbClr val="000000"/>
                </a:solidFill>
                <a:latin typeface="Verdana" panose="020B0604030504040204" pitchFamily="34" charset="0"/>
              </a:rPr>
              <a:t>		       </a:t>
            </a:r>
            <a:r>
              <a:rPr lang="es-ES" sz="2400" b="1" i="0" u="none" strike="noStrike" baseline="0" dirty="0">
                <a:solidFill>
                  <a:srgbClr val="FF9300"/>
                </a:solidFill>
                <a:latin typeface="Verdana" panose="020B0604030504040204" pitchFamily="34" charset="0"/>
              </a:rPr>
              <a:t>EL CANON DEL A. T.</a:t>
            </a:r>
          </a:p>
          <a:p>
            <a:pPr marR="0" algn="l" rtl="0"/>
            <a:endParaRPr lang="en-US" sz="2000" b="0" i="0" u="none" strike="noStrike" baseline="0" dirty="0">
              <a:solidFill>
                <a:srgbClr val="000000"/>
              </a:solidFill>
              <a:latin typeface="Verdana" panose="020B0604030504040204" pitchFamily="34" charset="0"/>
            </a:endParaRPr>
          </a:p>
          <a:p>
            <a:pPr marR="0" algn="l" rtl="0"/>
            <a:r>
              <a:rPr lang="es-ES" sz="2000" b="0" i="0" u="none" strike="noStrike" baseline="0" dirty="0">
                <a:solidFill>
                  <a:srgbClr val="000000"/>
                </a:solidFill>
                <a:latin typeface="Verdana" panose="020B0604030504040204" pitchFamily="34" charset="0"/>
              </a:rPr>
              <a:t>Sin embargo son muchas las sugerencias en cuanto a los comienzos de las escrituras</a:t>
            </a:r>
          </a:p>
          <a:p>
            <a:pPr marR="0" algn="l" rtl="0"/>
            <a:endParaRPr lang="es-ES" sz="2000" b="0" i="0" u="none" strike="noStrike" baseline="0" dirty="0">
              <a:solidFill>
                <a:srgbClr val="000000"/>
              </a:solidFill>
              <a:latin typeface="Verdana" panose="020B0604030504040204" pitchFamily="34" charset="0"/>
            </a:endParaRPr>
          </a:p>
          <a:p>
            <a:pPr marR="0" algn="l" rtl="0"/>
            <a:r>
              <a:rPr lang="es-ES" sz="2000" b="1" i="0" u="none" strike="noStrike" baseline="0" dirty="0" err="1">
                <a:solidFill>
                  <a:srgbClr val="FF0000"/>
                </a:solidFill>
                <a:latin typeface="Verdana" panose="020B0604030504040204" pitchFamily="34" charset="0"/>
              </a:rPr>
              <a:t>Exo</a:t>
            </a:r>
            <a:r>
              <a:rPr lang="es-ES" sz="2000" b="1" i="0" u="none" strike="noStrike" baseline="0" dirty="0">
                <a:solidFill>
                  <a:srgbClr val="FF0000"/>
                </a:solidFill>
                <a:latin typeface="Verdana" panose="020B0604030504040204" pitchFamily="34" charset="0"/>
              </a:rPr>
              <a:t> 24:4  </a:t>
            </a:r>
            <a:r>
              <a:rPr lang="es-ES" sz="2000" b="1" i="0" u="sng" strike="noStrike" baseline="0" dirty="0">
                <a:solidFill>
                  <a:srgbClr val="000000"/>
                </a:solidFill>
                <a:latin typeface="Verdana" panose="020B0604030504040204" pitchFamily="34" charset="0"/>
              </a:rPr>
              <a:t>Y Moisés escribió todas las palabras de Jehová</a:t>
            </a:r>
            <a:r>
              <a:rPr lang="es-ES" sz="2000" b="0" i="0" u="none" strike="noStrike" baseline="0" dirty="0">
                <a:solidFill>
                  <a:srgbClr val="000000"/>
                </a:solidFill>
                <a:latin typeface="Verdana" panose="020B0604030504040204" pitchFamily="34" charset="0"/>
              </a:rPr>
              <a:t>, y levantándose de mañana edificó un altar al pie del monte, y doce columnas, según las doce tribus de Israel</a:t>
            </a:r>
          </a:p>
          <a:p>
            <a:pPr marR="0" algn="l" rtl="0"/>
            <a:endParaRPr lang="en-CA" sz="2000" dirty="0"/>
          </a:p>
          <a:p>
            <a:pPr marR="0" algn="l" rtl="0"/>
            <a:r>
              <a:rPr lang="es-ES" sz="2000" b="1" i="0" u="none" strike="noStrike" baseline="0" dirty="0" err="1">
                <a:solidFill>
                  <a:srgbClr val="FF0000"/>
                </a:solidFill>
                <a:latin typeface="Verdana" panose="020B0604030504040204" pitchFamily="34" charset="0"/>
              </a:rPr>
              <a:t>Deu</a:t>
            </a:r>
            <a:r>
              <a:rPr lang="es-ES" sz="2000" b="1" i="0" u="none" strike="noStrike" baseline="0" dirty="0">
                <a:solidFill>
                  <a:srgbClr val="FF0000"/>
                </a:solidFill>
                <a:latin typeface="Verdana" panose="020B0604030504040204" pitchFamily="34" charset="0"/>
              </a:rPr>
              <a:t> 31:9</a:t>
            </a:r>
            <a:r>
              <a:rPr lang="es-ES" sz="2000" b="0" i="0" u="none" strike="noStrike" baseline="0" dirty="0">
                <a:solidFill>
                  <a:srgbClr val="FF0000"/>
                </a:solidFill>
                <a:latin typeface="Verdana" panose="020B0604030504040204" pitchFamily="34" charset="0"/>
              </a:rPr>
              <a:t>  </a:t>
            </a:r>
            <a:r>
              <a:rPr lang="es-ES" sz="2000" b="1" i="0" u="sng" strike="noStrike" baseline="0" dirty="0">
                <a:solidFill>
                  <a:srgbClr val="000000"/>
                </a:solidFill>
                <a:latin typeface="Verdana" panose="020B0604030504040204" pitchFamily="34" charset="0"/>
              </a:rPr>
              <a:t>Moisés puso esta Ley por escrito </a:t>
            </a:r>
            <a:r>
              <a:rPr lang="es-ES" sz="2000" b="0" i="0" u="none" strike="noStrike" baseline="0" dirty="0">
                <a:solidFill>
                  <a:srgbClr val="000000"/>
                </a:solidFill>
                <a:latin typeface="Verdana" panose="020B0604030504040204" pitchFamily="34" charset="0"/>
              </a:rPr>
              <a:t>y se la dio a los sacerdotes, hijos de Leví, que llevaban el arca de la alianza de Yahveh, así como a todos los ancianos de Israel.</a:t>
            </a:r>
          </a:p>
          <a:p>
            <a:pPr marR="0" algn="l" rtl="0"/>
            <a:endParaRPr lang="es-ES" sz="2000" b="0" i="0" u="none" strike="noStrike" baseline="0" dirty="0">
              <a:solidFill>
                <a:srgbClr val="000000"/>
              </a:solidFill>
              <a:latin typeface="Verdana" panose="020B0604030504040204" pitchFamily="34" charset="0"/>
            </a:endParaRPr>
          </a:p>
          <a:p>
            <a:pPr marR="0" algn="l" rtl="0"/>
            <a:r>
              <a:rPr lang="es-ES" sz="2000" b="1" i="0" u="none" strike="noStrike" baseline="0" dirty="0">
                <a:solidFill>
                  <a:srgbClr val="FF0000"/>
                </a:solidFill>
                <a:latin typeface="Verdana" panose="020B0604030504040204" pitchFamily="34" charset="0"/>
              </a:rPr>
              <a:t>Jos 24:26</a:t>
            </a:r>
            <a:r>
              <a:rPr lang="es-ES" sz="2000" b="0" i="0" u="none" strike="noStrike" baseline="0" dirty="0">
                <a:solidFill>
                  <a:srgbClr val="FF0000"/>
                </a:solidFill>
                <a:latin typeface="Verdana" panose="020B0604030504040204" pitchFamily="34" charset="0"/>
              </a:rPr>
              <a:t>  </a:t>
            </a:r>
            <a:r>
              <a:rPr lang="es-ES" sz="2000" b="1" i="0" u="sng" strike="noStrike" baseline="0" dirty="0">
                <a:solidFill>
                  <a:srgbClr val="000000"/>
                </a:solidFill>
                <a:latin typeface="Verdana" panose="020B0604030504040204" pitchFamily="34" charset="0"/>
              </a:rPr>
              <a:t>Y escribió Josué estas palabras en el libro de la ley de Dios;  </a:t>
            </a:r>
            <a:r>
              <a:rPr lang="es-ES" sz="2000" b="0" i="0" u="none" strike="noStrike" baseline="0" dirty="0">
                <a:solidFill>
                  <a:srgbClr val="000000"/>
                </a:solidFill>
                <a:latin typeface="Verdana" panose="020B0604030504040204" pitchFamily="34" charset="0"/>
              </a:rPr>
              <a:t>y tomando una gran piedra,  la levantó allí debajo de la encina que estaba junto al santuario de Jehová. </a:t>
            </a:r>
            <a:endParaRPr lang="en-CA" sz="2000" dirty="0"/>
          </a:p>
        </p:txBody>
      </p:sp>
    </p:spTree>
    <p:extLst>
      <p:ext uri="{BB962C8B-B14F-4D97-AF65-F5344CB8AC3E}">
        <p14:creationId xmlns:p14="http://schemas.microsoft.com/office/powerpoint/2010/main" val="3191228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D30D7C-9DAB-4BC9-9129-90D4821F7511}"/>
              </a:ext>
            </a:extLst>
          </p:cNvPr>
          <p:cNvSpPr txBox="1"/>
          <p:nvPr/>
        </p:nvSpPr>
        <p:spPr>
          <a:xfrm>
            <a:off x="228600" y="9939"/>
            <a:ext cx="8686800" cy="9541073"/>
          </a:xfrm>
          <a:prstGeom prst="rect">
            <a:avLst/>
          </a:prstGeom>
          <a:noFill/>
        </p:spPr>
        <p:txBody>
          <a:bodyPr wrap="square">
            <a:spAutoFit/>
          </a:bodyPr>
          <a:lstStyle/>
          <a:p>
            <a:pPr marR="0" algn="l" rtl="0"/>
            <a:r>
              <a:rPr lang="es-ES" sz="1800" b="1" i="0" u="none" strike="noStrike" baseline="0" dirty="0">
                <a:solidFill>
                  <a:srgbClr val="FF9300"/>
                </a:solidFill>
                <a:latin typeface="Verdana" panose="020B0604030504040204" pitchFamily="34" charset="0"/>
              </a:rPr>
              <a:t>		</a:t>
            </a:r>
            <a:r>
              <a:rPr lang="es-ES" sz="2000" b="1" i="0" u="none" strike="noStrike" baseline="0" dirty="0">
                <a:solidFill>
                  <a:srgbClr val="FF9300"/>
                </a:solidFill>
                <a:latin typeface="Verdana" panose="020B0604030504040204" pitchFamily="34" charset="0"/>
              </a:rPr>
              <a:t>EL CANON DE LAS ESCRITURAS</a:t>
            </a:r>
          </a:p>
          <a:p>
            <a:pPr marR="0" algn="l" rtl="0"/>
            <a:endParaRPr lang="en-US" sz="2000" b="0" i="0" u="none" strike="noStrike" baseline="0" dirty="0">
              <a:solidFill>
                <a:srgbClr val="000000"/>
              </a:solidFill>
              <a:latin typeface="Verdana" panose="020B0604030504040204" pitchFamily="34" charset="0"/>
            </a:endParaRPr>
          </a:p>
          <a:p>
            <a:pPr marR="0" algn="l" rtl="0"/>
            <a:r>
              <a:rPr lang="es-ES" sz="2000" b="0" i="0" u="none" strike="noStrike" baseline="0" dirty="0">
                <a:solidFill>
                  <a:srgbClr val="000000"/>
                </a:solidFill>
                <a:latin typeface="Verdana" panose="020B0604030504040204" pitchFamily="34" charset="0"/>
              </a:rPr>
              <a:t>		       </a:t>
            </a:r>
            <a:r>
              <a:rPr lang="es-ES" sz="2000" b="1" i="0" u="none" strike="noStrike" baseline="0" dirty="0">
                <a:solidFill>
                  <a:srgbClr val="FF9300"/>
                </a:solidFill>
                <a:latin typeface="Verdana" panose="020B0604030504040204" pitchFamily="34" charset="0"/>
              </a:rPr>
              <a:t>EL CANON DEL A. T.</a:t>
            </a:r>
            <a:endParaRPr lang="es-ES" sz="2000" b="1" dirty="0">
              <a:solidFill>
                <a:srgbClr val="FF9300"/>
              </a:solidFill>
              <a:latin typeface="Verdana" panose="020B0604030504040204" pitchFamily="34" charset="0"/>
            </a:endParaRPr>
          </a:p>
          <a:p>
            <a:pPr marR="0" algn="l" rtl="0"/>
            <a:endParaRPr lang="es-ES" sz="2000" b="1" i="0" u="none" strike="noStrike" baseline="0" dirty="0">
              <a:solidFill>
                <a:srgbClr val="FF0000"/>
              </a:solidFill>
              <a:latin typeface="Verdana" panose="020B0604030504040204" pitchFamily="34" charset="0"/>
            </a:endParaRPr>
          </a:p>
          <a:p>
            <a:pPr marR="0" algn="l" rtl="0"/>
            <a:r>
              <a:rPr lang="es-ES" sz="2000" b="1" i="0" u="none" strike="noStrike" baseline="0" dirty="0">
                <a:solidFill>
                  <a:srgbClr val="FF0000"/>
                </a:solidFill>
                <a:latin typeface="Verdana" panose="020B0604030504040204" pitchFamily="34" charset="0"/>
              </a:rPr>
              <a:t>LA SEPTUAGINTA</a:t>
            </a:r>
            <a:r>
              <a:rPr lang="es-ES" sz="2000" b="0" i="0" u="none" strike="noStrike" baseline="0" dirty="0">
                <a:solidFill>
                  <a:srgbClr val="000000"/>
                </a:solidFill>
                <a:latin typeface="Verdana" panose="020B0604030504040204" pitchFamily="34" charset="0"/>
              </a:rPr>
              <a:t>.  </a:t>
            </a:r>
            <a:r>
              <a:rPr lang="es-ES" sz="2000" dirty="0">
                <a:solidFill>
                  <a:srgbClr val="000000"/>
                </a:solidFill>
                <a:latin typeface="Verdana" panose="020B0604030504040204" pitchFamily="34" charset="0"/>
              </a:rPr>
              <a:t>P</a:t>
            </a:r>
            <a:r>
              <a:rPr lang="es-ES" sz="2000" b="0" i="0" u="none" strike="noStrike" baseline="0" dirty="0">
                <a:solidFill>
                  <a:srgbClr val="000000"/>
                </a:solidFill>
                <a:latin typeface="Verdana" panose="020B0604030504040204" pitchFamily="34" charset="0"/>
              </a:rPr>
              <a:t>rimer </a:t>
            </a:r>
            <a:r>
              <a:rPr lang="es-ES" sz="2000" b="0" i="0" u="none" strike="noStrike" baseline="0" dirty="0" err="1">
                <a:solidFill>
                  <a:srgbClr val="000000"/>
                </a:solidFill>
                <a:latin typeface="Verdana" panose="020B0604030504040204" pitchFamily="34" charset="0"/>
              </a:rPr>
              <a:t>traduccion</a:t>
            </a:r>
            <a:r>
              <a:rPr lang="es-ES" sz="2000" b="0" i="0" u="none" strike="noStrike" baseline="0" dirty="0">
                <a:solidFill>
                  <a:srgbClr val="000000"/>
                </a:solidFill>
                <a:latin typeface="Verdana" panose="020B0604030504040204" pitchFamily="34" charset="0"/>
              </a:rPr>
              <a:t> del </a:t>
            </a:r>
            <a:r>
              <a:rPr lang="es-ES" sz="2000" b="1" i="0" u="none" strike="noStrike" baseline="0" dirty="0">
                <a:solidFill>
                  <a:srgbClr val="000000"/>
                </a:solidFill>
                <a:latin typeface="Verdana" panose="020B0604030504040204" pitchFamily="34" charset="0"/>
              </a:rPr>
              <a:t>Hebreo </a:t>
            </a:r>
            <a:r>
              <a:rPr lang="es-ES" sz="2000" b="1" i="0" u="none" strike="noStrike" baseline="0" dirty="0" err="1">
                <a:solidFill>
                  <a:srgbClr val="000000"/>
                </a:solidFill>
                <a:latin typeface="Verdana" panose="020B0604030504040204" pitchFamily="34" charset="0"/>
              </a:rPr>
              <a:t>Arameisado</a:t>
            </a:r>
            <a:r>
              <a:rPr lang="es-ES" sz="2000" b="1" i="0" u="none" strike="noStrike" baseline="0" dirty="0">
                <a:solidFill>
                  <a:srgbClr val="000000"/>
                </a:solidFill>
                <a:latin typeface="Verdana" panose="020B0604030504040204" pitchFamily="34" charset="0"/>
              </a:rPr>
              <a:t> al griego, </a:t>
            </a:r>
            <a:r>
              <a:rPr lang="en-US" sz="2000" dirty="0" err="1">
                <a:solidFill>
                  <a:srgbClr val="000000"/>
                </a:solidFill>
                <a:latin typeface="Verdana" panose="020B0604030504040204" pitchFamily="34" charset="0"/>
              </a:rPr>
              <a:t>a</a:t>
            </a:r>
            <a:r>
              <a:rPr lang="en-US" sz="2000" b="0" i="0" u="none" strike="noStrike" baseline="0" dirty="0" err="1">
                <a:solidFill>
                  <a:srgbClr val="000000"/>
                </a:solidFill>
                <a:latin typeface="Verdana" panose="020B0604030504040204" pitchFamily="34" charset="0"/>
              </a:rPr>
              <a:t>proximadamente</a:t>
            </a:r>
            <a:r>
              <a:rPr lang="en-US" sz="2000" b="0" i="0" u="none" strike="noStrike" baseline="0" dirty="0">
                <a:solidFill>
                  <a:srgbClr val="000000"/>
                </a:solidFill>
                <a:latin typeface="Verdana" panose="020B0604030504040204" pitchFamily="34" charset="0"/>
              </a:rPr>
              <a:t> 250 </a:t>
            </a:r>
            <a:r>
              <a:rPr lang="en-US" sz="2000" b="0" i="0" u="none" strike="noStrike" baseline="0" dirty="0" err="1">
                <a:solidFill>
                  <a:srgbClr val="000000"/>
                </a:solidFill>
                <a:latin typeface="Verdana" panose="020B0604030504040204" pitchFamily="34" charset="0"/>
              </a:rPr>
              <a:t>a.C.</a:t>
            </a:r>
            <a:r>
              <a:rPr lang="en-US" sz="2000" b="0" i="0" u="none" strike="noStrike" baseline="0" dirty="0">
                <a:solidFill>
                  <a:srgbClr val="000000"/>
                </a:solidFill>
                <a:latin typeface="Verdana" panose="020B0604030504040204" pitchFamily="34" charset="0"/>
              </a:rPr>
              <a:t> </a:t>
            </a:r>
            <a:r>
              <a:rPr lang="en-US" sz="2000" b="0" i="0" u="none" strike="noStrike" baseline="0" dirty="0" err="1">
                <a:solidFill>
                  <a:srgbClr val="000000"/>
                </a:solidFill>
                <a:latin typeface="Verdana" panose="020B0604030504040204" pitchFamily="34" charset="0"/>
              </a:rPr>
              <a:t>en</a:t>
            </a:r>
            <a:r>
              <a:rPr lang="en-US" sz="2000" b="0" i="0" u="none" strike="noStrike" baseline="0" dirty="0">
                <a:solidFill>
                  <a:srgbClr val="000000"/>
                </a:solidFill>
                <a:latin typeface="Verdana" panose="020B0604030504040204" pitchFamily="34" charset="0"/>
              </a:rPr>
              <a:t> </a:t>
            </a:r>
            <a:r>
              <a:rPr lang="en-US" sz="2000" b="0" i="0" u="none" strike="noStrike" baseline="0" dirty="0" err="1">
                <a:solidFill>
                  <a:srgbClr val="000000"/>
                </a:solidFill>
                <a:latin typeface="Verdana" panose="020B0604030504040204" pitchFamily="34" charset="0"/>
              </a:rPr>
              <a:t>Alejandria</a:t>
            </a:r>
            <a:r>
              <a:rPr lang="en-US" sz="2000" b="0" i="0" u="none" strike="noStrike" baseline="0" dirty="0">
                <a:solidFill>
                  <a:srgbClr val="000000"/>
                </a:solidFill>
                <a:latin typeface="Verdana" panose="020B0604030504040204" pitchFamily="34" charset="0"/>
              </a:rPr>
              <a:t> (</a:t>
            </a:r>
            <a:r>
              <a:rPr lang="en-US" sz="2000" b="0" i="0" u="none" strike="noStrike" baseline="0" dirty="0" err="1">
                <a:solidFill>
                  <a:srgbClr val="000000"/>
                </a:solidFill>
                <a:latin typeface="Verdana" panose="020B0604030504040204" pitchFamily="34" charset="0"/>
              </a:rPr>
              <a:t>Egipto</a:t>
            </a:r>
            <a:r>
              <a:rPr lang="en-US" sz="2000" b="0" i="0" u="none" strike="noStrike" baseline="0" dirty="0">
                <a:solidFill>
                  <a:srgbClr val="000000"/>
                </a:solidFill>
                <a:latin typeface="Verdana" panose="020B0604030504040204" pitchFamily="34" charset="0"/>
              </a:rPr>
              <a:t>)</a:t>
            </a:r>
          </a:p>
          <a:p>
            <a:pPr marR="0" algn="l" rtl="0"/>
            <a:r>
              <a:rPr lang="en-US" sz="2000" b="0" i="0" u="none" strike="noStrike" baseline="0" dirty="0">
                <a:solidFill>
                  <a:srgbClr val="000000"/>
                </a:solidFill>
                <a:latin typeface="Verdana" panose="020B0604030504040204" pitchFamily="34" charset="0"/>
              </a:rPr>
              <a:t> por </a:t>
            </a:r>
            <a:r>
              <a:rPr lang="en-US" sz="2000" u="sng" dirty="0" err="1">
                <a:solidFill>
                  <a:srgbClr val="000000"/>
                </a:solidFill>
                <a:latin typeface="Verdana" panose="020B0604030504040204" pitchFamily="34" charset="0"/>
              </a:rPr>
              <a:t>Pt</a:t>
            </a:r>
            <a:r>
              <a:rPr lang="en-US" sz="2000" b="0" i="0" u="sng" strike="noStrike" baseline="0" dirty="0" err="1">
                <a:solidFill>
                  <a:srgbClr val="000000"/>
                </a:solidFill>
                <a:latin typeface="Verdana" panose="020B0604030504040204" pitchFamily="34" charset="0"/>
              </a:rPr>
              <a:t>olomeo</a:t>
            </a:r>
            <a:r>
              <a:rPr lang="en-US" sz="2000" b="0" i="0" u="sng" strike="noStrike" baseline="0" dirty="0">
                <a:solidFill>
                  <a:srgbClr val="000000"/>
                </a:solidFill>
                <a:latin typeface="Verdana" panose="020B0604030504040204" pitchFamily="34" charset="0"/>
              </a:rPr>
              <a:t> </a:t>
            </a:r>
            <a:r>
              <a:rPr lang="en-US" sz="2000" b="0" i="0" u="sng" strike="noStrike" baseline="0" dirty="0" err="1">
                <a:solidFill>
                  <a:srgbClr val="000000"/>
                </a:solidFill>
                <a:latin typeface="Verdana" panose="020B0604030504040204" pitchFamily="34" charset="0"/>
              </a:rPr>
              <a:t>Fidadelphus</a:t>
            </a:r>
            <a:r>
              <a:rPr lang="en-US" sz="2000" b="0" i="0" u="sng" strike="noStrike" baseline="0" dirty="0">
                <a:solidFill>
                  <a:srgbClr val="000000"/>
                </a:solidFill>
                <a:latin typeface="Verdana" panose="020B0604030504040204" pitchFamily="34" charset="0"/>
              </a:rPr>
              <a:t> II, </a:t>
            </a:r>
            <a:r>
              <a:rPr lang="en-US" sz="2000" b="0" i="0" u="none" strike="noStrike" baseline="0" dirty="0" err="1">
                <a:solidFill>
                  <a:srgbClr val="000000"/>
                </a:solidFill>
                <a:latin typeface="Verdana" panose="020B0604030504040204" pitchFamily="34" charset="0"/>
              </a:rPr>
              <a:t>Primeramente</a:t>
            </a:r>
            <a:r>
              <a:rPr lang="en-US" sz="2000" b="0" i="0" u="none" strike="noStrike" baseline="0" dirty="0">
                <a:solidFill>
                  <a:srgbClr val="000000"/>
                </a:solidFill>
                <a:latin typeface="Verdana" panose="020B0604030504040204" pitchFamily="34" charset="0"/>
              </a:rPr>
              <a:t> </a:t>
            </a:r>
            <a:r>
              <a:rPr lang="en-US" sz="2000" b="1" i="0" u="none" strike="noStrike" baseline="0" dirty="0">
                <a:solidFill>
                  <a:srgbClr val="000000"/>
                </a:solidFill>
                <a:latin typeface="Verdana" panose="020B0604030504040204" pitchFamily="34" charset="0"/>
              </a:rPr>
              <a:t>la ley (La Tora).</a:t>
            </a:r>
          </a:p>
          <a:p>
            <a:pPr marR="0" algn="l" rtl="0"/>
            <a:r>
              <a:rPr lang="en-US" sz="2000" b="0" i="0" u="none" strike="noStrike" baseline="0" dirty="0">
                <a:solidFill>
                  <a:srgbClr val="000000"/>
                </a:solidFill>
                <a:latin typeface="Verdana" panose="020B0604030504040204" pitchFamily="34" charset="0"/>
              </a:rPr>
              <a:t> </a:t>
            </a:r>
          </a:p>
          <a:p>
            <a:pPr marR="0" algn="l" rtl="0"/>
            <a:r>
              <a:rPr lang="en-US" sz="2000" dirty="0" err="1">
                <a:solidFill>
                  <a:srgbClr val="000000"/>
                </a:solidFill>
                <a:latin typeface="Verdana" panose="020B0604030504040204" pitchFamily="34" charset="0"/>
              </a:rPr>
              <a:t>En</a:t>
            </a:r>
            <a:r>
              <a:rPr lang="en-US" sz="2000" dirty="0">
                <a:solidFill>
                  <a:srgbClr val="000000"/>
                </a:solidFill>
                <a:latin typeface="Verdana" panose="020B0604030504040204" pitchFamily="34" charset="0"/>
              </a:rPr>
              <a:t> el180 </a:t>
            </a:r>
            <a:r>
              <a:rPr lang="en-US" sz="2000" dirty="0" err="1">
                <a:solidFill>
                  <a:srgbClr val="000000"/>
                </a:solidFill>
                <a:latin typeface="Verdana" panose="020B0604030504040204" pitchFamily="34" charset="0"/>
              </a:rPr>
              <a:t>a.C</a:t>
            </a:r>
            <a:r>
              <a:rPr lang="en-US" sz="2000" b="1" dirty="0" err="1">
                <a:solidFill>
                  <a:srgbClr val="000000"/>
                </a:solidFill>
                <a:latin typeface="Verdana" panose="020B0604030504040204" pitchFamily="34" charset="0"/>
              </a:rPr>
              <a:t>.</a:t>
            </a:r>
            <a:r>
              <a:rPr lang="en-US" sz="2000" b="1" dirty="0">
                <a:solidFill>
                  <a:srgbClr val="000000"/>
                </a:solidFill>
                <a:latin typeface="Verdana" panose="020B0604030504040204" pitchFamily="34" charset="0"/>
              </a:rPr>
              <a:t>, los </a:t>
            </a:r>
            <a:r>
              <a:rPr lang="en-US" sz="2000" b="1" dirty="0" err="1">
                <a:solidFill>
                  <a:srgbClr val="000000"/>
                </a:solidFill>
                <a:latin typeface="Verdana" panose="020B0604030504040204" pitchFamily="34" charset="0"/>
              </a:rPr>
              <a:t>profetas</a:t>
            </a:r>
            <a:r>
              <a:rPr lang="en-US" sz="2000" b="1"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y los </a:t>
            </a:r>
            <a:r>
              <a:rPr lang="en-US" sz="2000" b="1" dirty="0" err="1">
                <a:solidFill>
                  <a:srgbClr val="000000"/>
                </a:solidFill>
                <a:latin typeface="Verdana" panose="020B0604030504040204" pitchFamily="34" charset="0"/>
              </a:rPr>
              <a:t>otros</a:t>
            </a:r>
            <a:r>
              <a:rPr lang="en-US" sz="2000" b="1" dirty="0">
                <a:solidFill>
                  <a:srgbClr val="000000"/>
                </a:solidFill>
                <a:latin typeface="Verdana" panose="020B0604030504040204" pitchFamily="34" charset="0"/>
              </a:rPr>
              <a:t> </a:t>
            </a:r>
            <a:r>
              <a:rPr lang="en-US" sz="2000" b="1" dirty="0" err="1">
                <a:solidFill>
                  <a:srgbClr val="000000"/>
                </a:solidFill>
                <a:latin typeface="Verdana" panose="020B0604030504040204" pitchFamily="34" charset="0"/>
              </a:rPr>
              <a:t>escritos</a:t>
            </a:r>
            <a:r>
              <a:rPr lang="en-US" sz="2000" b="1" dirty="0">
                <a:solidFill>
                  <a:srgbClr val="000000"/>
                </a:solidFill>
                <a:latin typeface="Verdana" panose="020B0604030504040204" pitchFamily="34" charset="0"/>
              </a:rPr>
              <a:t> </a:t>
            </a:r>
            <a:r>
              <a:rPr lang="en-US" sz="2000" dirty="0">
                <a:solidFill>
                  <a:srgbClr val="000000"/>
                </a:solidFill>
                <a:latin typeface="Verdana" panose="020B0604030504040204" pitchFamily="34" charset="0"/>
              </a:rPr>
              <a:t>con </a:t>
            </a:r>
            <a:r>
              <a:rPr lang="en-US" sz="2000" u="sng" dirty="0" err="1">
                <a:solidFill>
                  <a:srgbClr val="000000"/>
                </a:solidFill>
                <a:latin typeface="Verdana" panose="020B0604030504040204" pitchFamily="34" charset="0"/>
              </a:rPr>
              <a:t>Ptolomeo</a:t>
            </a:r>
            <a:r>
              <a:rPr lang="en-US" sz="2000" u="sng" dirty="0">
                <a:solidFill>
                  <a:srgbClr val="000000"/>
                </a:solidFill>
                <a:latin typeface="Verdana" panose="020B0604030504040204" pitchFamily="34" charset="0"/>
              </a:rPr>
              <a:t> IV </a:t>
            </a:r>
            <a:r>
              <a:rPr lang="en-US" sz="2000" u="sng" dirty="0" err="1">
                <a:solidFill>
                  <a:srgbClr val="000000"/>
                </a:solidFill>
                <a:latin typeface="Verdana" panose="020B0604030504040204" pitchFamily="34" charset="0"/>
              </a:rPr>
              <a:t>Filopatar</a:t>
            </a:r>
            <a:r>
              <a:rPr lang="en-US" sz="2000" u="sng" dirty="0">
                <a:solidFill>
                  <a:srgbClr val="000000"/>
                </a:solidFill>
                <a:latin typeface="Verdana" panose="020B0604030504040204" pitchFamily="34" charset="0"/>
              </a:rPr>
              <a:t> </a:t>
            </a:r>
            <a:endParaRPr lang="en-US" sz="2000" b="0" i="0" u="sng" strike="noStrike" baseline="0" dirty="0">
              <a:solidFill>
                <a:srgbClr val="000000"/>
              </a:solidFill>
              <a:latin typeface="Verdana" panose="020B0604030504040204" pitchFamily="34" charset="0"/>
            </a:endParaRPr>
          </a:p>
          <a:p>
            <a:pPr marR="0" algn="l" rtl="0"/>
            <a:endParaRPr lang="en-US" sz="2000" b="0" i="0" u="none" strike="noStrike" baseline="0" dirty="0">
              <a:solidFill>
                <a:srgbClr val="000000"/>
              </a:solidFill>
              <a:latin typeface="Verdana" panose="020B0604030504040204" pitchFamily="34" charset="0"/>
            </a:endParaRPr>
          </a:p>
          <a:p>
            <a:pPr marR="0" algn="l" rtl="0"/>
            <a:r>
              <a:rPr lang="es-ES" sz="2000" b="0" i="0" u="none" strike="noStrike" baseline="0" dirty="0" err="1">
                <a:solidFill>
                  <a:srgbClr val="000000"/>
                </a:solidFill>
                <a:latin typeface="Verdana" panose="020B0604030504040204" pitchFamily="34" charset="0"/>
              </a:rPr>
              <a:t>Incluia</a:t>
            </a:r>
            <a:r>
              <a:rPr lang="es-ES" sz="2000" b="0" i="0" u="none" strike="noStrike" baseline="0" dirty="0">
                <a:solidFill>
                  <a:srgbClr val="000000"/>
                </a:solidFill>
                <a:latin typeface="Verdana" panose="020B0604030504040204" pitchFamily="34" charset="0"/>
              </a:rPr>
              <a:t> los 39 libros del </a:t>
            </a:r>
            <a:r>
              <a:rPr lang="es-ES" sz="2000" b="0" i="0" u="none" strike="noStrike" baseline="0" dirty="0" err="1">
                <a:solidFill>
                  <a:srgbClr val="000000"/>
                </a:solidFill>
                <a:latin typeface="Verdana" panose="020B0604030504040204" pitchFamily="34" charset="0"/>
              </a:rPr>
              <a:t>Judaismo</a:t>
            </a:r>
            <a:r>
              <a:rPr lang="es-ES" sz="2000" b="0" i="0" u="none" strike="noStrike" baseline="0" dirty="0">
                <a:solidFill>
                  <a:srgbClr val="000000"/>
                </a:solidFill>
                <a:latin typeface="Verdana" panose="020B0604030504040204" pitchFamily="34" charset="0"/>
              </a:rPr>
              <a:t> mas 7 apócrifos</a:t>
            </a:r>
          </a:p>
          <a:p>
            <a:pPr marR="0" algn="l" rtl="0"/>
            <a:endParaRPr lang="es-ES" sz="2000" b="0" i="0" u="none" strike="noStrike" baseline="0" dirty="0">
              <a:solidFill>
                <a:srgbClr val="000000"/>
              </a:solidFill>
              <a:latin typeface="Verdana" panose="020B0604030504040204" pitchFamily="34" charset="0"/>
            </a:endParaRPr>
          </a:p>
          <a:p>
            <a:pPr marL="285750" indent="-285750">
              <a:buFont typeface="Arial" panose="020B0604020202020204" pitchFamily="34" charset="0"/>
              <a:buChar char="•"/>
            </a:pPr>
            <a:r>
              <a:rPr lang="en-US" sz="2000" b="1" i="0" u="none" strike="noStrike" baseline="0" dirty="0">
                <a:solidFill>
                  <a:srgbClr val="000000"/>
                </a:solidFill>
                <a:latin typeface="Verdana" panose="020B0604030504040204" pitchFamily="34" charset="0"/>
              </a:rPr>
              <a:t>Tobias			</a:t>
            </a:r>
            <a:r>
              <a:rPr lang="en-US" sz="2000" b="1" i="0" u="none" strike="noStrike" baseline="0" dirty="0" err="1">
                <a:solidFill>
                  <a:srgbClr val="000000"/>
                </a:solidFill>
                <a:latin typeface="Verdana" panose="020B0604030504040204" pitchFamily="34" charset="0"/>
              </a:rPr>
              <a:t>Judit</a:t>
            </a:r>
            <a:endParaRPr lang="en-US" sz="2000" b="1" i="0" u="none" strike="noStrike" baseline="0" dirty="0">
              <a:solidFill>
                <a:srgbClr val="000000"/>
              </a:solidFill>
              <a:latin typeface="Verdana" panose="020B0604030504040204" pitchFamily="34" charset="0"/>
            </a:endParaRPr>
          </a:p>
          <a:p>
            <a:pPr marL="285750" marR="0" indent="-285750" algn="l" rtl="0">
              <a:buFont typeface="Arial" panose="020B0604020202020204" pitchFamily="34" charset="0"/>
              <a:buChar char="•"/>
            </a:pPr>
            <a:endParaRPr lang="en-US" sz="2000" b="1" i="0" u="none" strike="noStrike" baseline="0" dirty="0">
              <a:solidFill>
                <a:srgbClr val="000000"/>
              </a:solidFill>
              <a:latin typeface="Verdana" panose="020B0604030504040204" pitchFamily="34" charset="0"/>
            </a:endParaRPr>
          </a:p>
          <a:p>
            <a:pPr marL="285750" indent="-285750">
              <a:buFont typeface="Arial" panose="020B0604020202020204" pitchFamily="34" charset="0"/>
              <a:buChar char="•"/>
            </a:pPr>
            <a:r>
              <a:rPr lang="en-US" sz="2000" b="1" i="0" u="none" strike="noStrike" baseline="0" dirty="0" err="1">
                <a:solidFill>
                  <a:srgbClr val="000000"/>
                </a:solidFill>
                <a:latin typeface="Verdana" panose="020B0604030504040204" pitchFamily="34" charset="0"/>
              </a:rPr>
              <a:t>Ecleciasticos</a:t>
            </a:r>
            <a:r>
              <a:rPr lang="en-US" sz="2000" b="1" i="0" u="none" strike="noStrike" baseline="0" dirty="0">
                <a:solidFill>
                  <a:srgbClr val="000000"/>
                </a:solidFill>
                <a:latin typeface="Verdana" panose="020B0604030504040204" pitchFamily="34" charset="0"/>
              </a:rPr>
              <a:t>		I,II </a:t>
            </a:r>
            <a:r>
              <a:rPr lang="en-US" sz="2000" b="1" i="0" u="none" strike="noStrike" baseline="0" dirty="0" err="1">
                <a:solidFill>
                  <a:srgbClr val="000000"/>
                </a:solidFill>
                <a:latin typeface="Verdana" panose="020B0604030504040204" pitchFamily="34" charset="0"/>
              </a:rPr>
              <a:t>Macabeos</a:t>
            </a:r>
            <a:endParaRPr lang="en-US" sz="2000" b="1" i="0" u="none" strike="noStrike" baseline="0" dirty="0">
              <a:solidFill>
                <a:srgbClr val="000000"/>
              </a:solidFill>
              <a:latin typeface="Verdana" panose="020B0604030504040204" pitchFamily="34" charset="0"/>
            </a:endParaRPr>
          </a:p>
          <a:p>
            <a:pPr marL="285750" marR="0" indent="-285750" algn="l" rtl="0">
              <a:buFont typeface="Arial" panose="020B0604020202020204" pitchFamily="34" charset="0"/>
              <a:buChar char="•"/>
            </a:pPr>
            <a:endParaRPr lang="en-US" sz="2000" b="1" i="0" u="none" strike="noStrike" baseline="0" dirty="0">
              <a:solidFill>
                <a:srgbClr val="000000"/>
              </a:solidFill>
              <a:latin typeface="Verdana" panose="020B0604030504040204" pitchFamily="34" charset="0"/>
            </a:endParaRPr>
          </a:p>
          <a:p>
            <a:pPr marL="285750" indent="-285750">
              <a:buFont typeface="Arial" panose="020B0604020202020204" pitchFamily="34" charset="0"/>
              <a:buChar char="•"/>
            </a:pPr>
            <a:r>
              <a:rPr lang="en-US" sz="2000" b="1" i="0" u="none" strike="noStrike" baseline="0" dirty="0" err="1">
                <a:solidFill>
                  <a:srgbClr val="000000"/>
                </a:solidFill>
                <a:latin typeface="Verdana" panose="020B0604030504040204" pitchFamily="34" charset="0"/>
              </a:rPr>
              <a:t>Sabiduria</a:t>
            </a:r>
            <a:r>
              <a:rPr lang="en-US" sz="2000" b="1" i="0" u="none" strike="noStrike" baseline="0" dirty="0">
                <a:solidFill>
                  <a:srgbClr val="000000"/>
                </a:solidFill>
                <a:latin typeface="Verdana" panose="020B0604030504040204" pitchFamily="34" charset="0"/>
              </a:rPr>
              <a:t>			</a:t>
            </a:r>
            <a:r>
              <a:rPr lang="en-US" sz="2000" b="1" i="0" u="none" strike="noStrike" baseline="0" dirty="0" err="1">
                <a:solidFill>
                  <a:srgbClr val="000000"/>
                </a:solidFill>
                <a:latin typeface="Verdana" panose="020B0604030504040204" pitchFamily="34" charset="0"/>
              </a:rPr>
              <a:t>Baruc</a:t>
            </a:r>
            <a:endParaRPr lang="es-ES" sz="2000" b="1" dirty="0">
              <a:solidFill>
                <a:srgbClr val="FF9300"/>
              </a:solidFill>
              <a:latin typeface="Verdana" panose="020B0604030504040204" pitchFamily="34" charset="0"/>
            </a:endParaRPr>
          </a:p>
          <a:p>
            <a:pPr marL="285750" marR="0" indent="-285750" algn="l" rtl="0">
              <a:buFont typeface="Arial" panose="020B0604020202020204" pitchFamily="34" charset="0"/>
              <a:buChar char="•"/>
            </a:pPr>
            <a:endParaRPr lang="en-US" sz="2000" b="1" i="0" u="none" strike="noStrike" baseline="0" dirty="0">
              <a:solidFill>
                <a:srgbClr val="0000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p:txBody>
      </p:sp>
    </p:spTree>
    <p:extLst>
      <p:ext uri="{BB962C8B-B14F-4D97-AF65-F5344CB8AC3E}">
        <p14:creationId xmlns:p14="http://schemas.microsoft.com/office/powerpoint/2010/main" val="2720613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0D3A5-3C0F-4241-9D96-065A09C02CEB}"/>
              </a:ext>
            </a:extLst>
          </p:cNvPr>
          <p:cNvSpPr>
            <a:spLocks noGrp="1"/>
          </p:cNvSpPr>
          <p:nvPr>
            <p:ph type="title"/>
          </p:nvPr>
        </p:nvSpPr>
        <p:spPr>
          <a:xfrm>
            <a:off x="-1752600" y="0"/>
            <a:ext cx="8229600" cy="1143000"/>
          </a:xfrm>
        </p:spPr>
        <p:txBody>
          <a:bodyPr/>
          <a:lstStyle/>
          <a:p>
            <a:r>
              <a:rPr lang="es-ES_tradnl" dirty="0"/>
              <a:t>Aprenderemos: </a:t>
            </a:r>
          </a:p>
        </p:txBody>
      </p:sp>
      <p:sp>
        <p:nvSpPr>
          <p:cNvPr id="4" name="Text Placeholder 3">
            <a:extLst>
              <a:ext uri="{FF2B5EF4-FFF2-40B4-BE49-F238E27FC236}">
                <a16:creationId xmlns:a16="http://schemas.microsoft.com/office/drawing/2014/main" id="{CB61D908-653B-4567-89BF-48863CFBFCB5}"/>
              </a:ext>
            </a:extLst>
          </p:cNvPr>
          <p:cNvSpPr>
            <a:spLocks noGrp="1"/>
          </p:cNvSpPr>
          <p:nvPr>
            <p:ph type="body" sz="quarter" idx="37"/>
          </p:nvPr>
        </p:nvSpPr>
        <p:spPr/>
        <p:txBody>
          <a:bodyPr/>
          <a:lstStyle/>
          <a:p>
            <a:r>
              <a:rPr lang="en-US" dirty="0"/>
              <a:t>3</a:t>
            </a:r>
            <a:endParaRPr lang="fr-CA" dirty="0"/>
          </a:p>
        </p:txBody>
      </p:sp>
      <p:sp>
        <p:nvSpPr>
          <p:cNvPr id="5" name="Text Placeholder 4">
            <a:extLst>
              <a:ext uri="{FF2B5EF4-FFF2-40B4-BE49-F238E27FC236}">
                <a16:creationId xmlns:a16="http://schemas.microsoft.com/office/drawing/2014/main" id="{1A4964D9-4F32-4619-9018-9A9949B09EDA}"/>
              </a:ext>
            </a:extLst>
          </p:cNvPr>
          <p:cNvSpPr>
            <a:spLocks noGrp="1"/>
          </p:cNvSpPr>
          <p:nvPr>
            <p:ph type="body" sz="quarter" idx="38"/>
          </p:nvPr>
        </p:nvSpPr>
        <p:spPr/>
        <p:txBody>
          <a:bodyPr/>
          <a:lstStyle/>
          <a:p>
            <a:r>
              <a:rPr lang="en-US" dirty="0"/>
              <a:t>4</a:t>
            </a:r>
            <a:endParaRPr lang="fr-CA" dirty="0"/>
          </a:p>
        </p:txBody>
      </p:sp>
      <p:sp>
        <p:nvSpPr>
          <p:cNvPr id="6" name="Text Placeholder 5">
            <a:extLst>
              <a:ext uri="{FF2B5EF4-FFF2-40B4-BE49-F238E27FC236}">
                <a16:creationId xmlns:a16="http://schemas.microsoft.com/office/drawing/2014/main" id="{0624F069-2E1F-49AD-BE3C-02275A13B404}"/>
              </a:ext>
            </a:extLst>
          </p:cNvPr>
          <p:cNvSpPr>
            <a:spLocks noGrp="1"/>
          </p:cNvSpPr>
          <p:nvPr>
            <p:ph type="body" sz="quarter" idx="39"/>
          </p:nvPr>
        </p:nvSpPr>
        <p:spPr/>
        <p:txBody>
          <a:bodyPr/>
          <a:lstStyle/>
          <a:p>
            <a:r>
              <a:rPr lang="en-US" dirty="0"/>
              <a:t>5</a:t>
            </a:r>
            <a:endParaRPr lang="fr-CA" dirty="0"/>
          </a:p>
        </p:txBody>
      </p:sp>
      <p:sp>
        <p:nvSpPr>
          <p:cNvPr id="7" name="Text Placeholder 6">
            <a:extLst>
              <a:ext uri="{FF2B5EF4-FFF2-40B4-BE49-F238E27FC236}">
                <a16:creationId xmlns:a16="http://schemas.microsoft.com/office/drawing/2014/main" id="{D19836A5-DE97-4C17-B6A4-C253BA8E1ECA}"/>
              </a:ext>
            </a:extLst>
          </p:cNvPr>
          <p:cNvSpPr>
            <a:spLocks noGrp="1"/>
          </p:cNvSpPr>
          <p:nvPr>
            <p:ph type="body" sz="quarter" idx="40"/>
          </p:nvPr>
        </p:nvSpPr>
        <p:spPr/>
        <p:txBody>
          <a:bodyPr/>
          <a:lstStyle/>
          <a:p>
            <a:r>
              <a:rPr lang="en-US" dirty="0"/>
              <a:t>6</a:t>
            </a:r>
            <a:endParaRPr lang="fr-CA" dirty="0"/>
          </a:p>
        </p:txBody>
      </p:sp>
      <p:sp>
        <p:nvSpPr>
          <p:cNvPr id="8" name="Text Placeholder 7">
            <a:extLst>
              <a:ext uri="{FF2B5EF4-FFF2-40B4-BE49-F238E27FC236}">
                <a16:creationId xmlns:a16="http://schemas.microsoft.com/office/drawing/2014/main" id="{DA2467D1-584C-406F-923B-034559B21D52}"/>
              </a:ext>
            </a:extLst>
          </p:cNvPr>
          <p:cNvSpPr>
            <a:spLocks noGrp="1"/>
          </p:cNvSpPr>
          <p:nvPr>
            <p:ph type="body" sz="quarter" idx="41"/>
          </p:nvPr>
        </p:nvSpPr>
        <p:spPr>
          <a:xfrm>
            <a:off x="5583711" y="1475216"/>
            <a:ext cx="3070206" cy="556679"/>
          </a:xfrm>
        </p:spPr>
        <p:txBody>
          <a:bodyPr/>
          <a:lstStyle/>
          <a:p>
            <a:r>
              <a:rPr lang="en-US" dirty="0"/>
              <a:t> </a:t>
            </a:r>
            <a:endParaRPr lang="es-ES_tradnl" dirty="0"/>
          </a:p>
        </p:txBody>
      </p:sp>
      <p:sp>
        <p:nvSpPr>
          <p:cNvPr id="9" name="Text Placeholder 8">
            <a:extLst>
              <a:ext uri="{FF2B5EF4-FFF2-40B4-BE49-F238E27FC236}">
                <a16:creationId xmlns:a16="http://schemas.microsoft.com/office/drawing/2014/main" id="{41C763CD-12A6-4EB0-BF7B-B8979E2FC1BA}"/>
              </a:ext>
            </a:extLst>
          </p:cNvPr>
          <p:cNvSpPr>
            <a:spLocks noGrp="1"/>
          </p:cNvSpPr>
          <p:nvPr>
            <p:ph type="body" sz="quarter" idx="42"/>
          </p:nvPr>
        </p:nvSpPr>
        <p:spPr>
          <a:xfrm>
            <a:off x="5564328" y="1440789"/>
            <a:ext cx="3070206" cy="1277151"/>
          </a:xfrm>
        </p:spPr>
        <p:txBody>
          <a:bodyPr/>
          <a:lstStyle/>
          <a:p>
            <a:pPr algn="ctr"/>
            <a:r>
              <a:rPr lang="es-ES_tradnl" dirty="0"/>
              <a:t>INTRODUCCION</a:t>
            </a:r>
          </a:p>
        </p:txBody>
      </p:sp>
      <p:sp>
        <p:nvSpPr>
          <p:cNvPr id="10" name="Text Placeholder 9">
            <a:extLst>
              <a:ext uri="{FF2B5EF4-FFF2-40B4-BE49-F238E27FC236}">
                <a16:creationId xmlns:a16="http://schemas.microsoft.com/office/drawing/2014/main" id="{527DF365-DB74-4A68-9F15-38A079EA34C7}"/>
              </a:ext>
            </a:extLst>
          </p:cNvPr>
          <p:cNvSpPr>
            <a:spLocks noGrp="1"/>
          </p:cNvSpPr>
          <p:nvPr>
            <p:ph type="body" sz="quarter" idx="43"/>
          </p:nvPr>
        </p:nvSpPr>
        <p:spPr>
          <a:xfrm>
            <a:off x="5520813" y="2501572"/>
            <a:ext cx="3070206" cy="1003163"/>
          </a:xfrm>
        </p:spPr>
        <p:txBody>
          <a:bodyPr/>
          <a:lstStyle/>
          <a:p>
            <a:r>
              <a:rPr lang="fr-CA" dirty="0" err="1"/>
              <a:t>Dios</a:t>
            </a:r>
            <a:r>
              <a:rPr lang="fr-CA" dirty="0"/>
              <a:t> es un </a:t>
            </a:r>
            <a:r>
              <a:rPr lang="fr-CA" dirty="0" err="1"/>
              <a:t>Dios</a:t>
            </a:r>
            <a:r>
              <a:rPr lang="fr-CA" dirty="0"/>
              <a:t> que </a:t>
            </a:r>
            <a:r>
              <a:rPr lang="fr-CA" dirty="0" err="1"/>
              <a:t>desea</a:t>
            </a:r>
            <a:r>
              <a:rPr lang="fr-CA" dirty="0"/>
              <a:t> </a:t>
            </a:r>
            <a:r>
              <a:rPr lang="fr-CA" dirty="0" err="1"/>
              <a:t>revelarse</a:t>
            </a:r>
            <a:r>
              <a:rPr lang="fr-CA" dirty="0"/>
              <a:t>, el </a:t>
            </a:r>
            <a:r>
              <a:rPr lang="fr-CA" dirty="0" err="1"/>
              <a:t>Dios</a:t>
            </a:r>
            <a:r>
              <a:rPr lang="fr-CA" dirty="0"/>
              <a:t> de la </a:t>
            </a:r>
            <a:r>
              <a:rPr lang="fr-CA" dirty="0" err="1"/>
              <a:t>biblia</a:t>
            </a:r>
            <a:r>
              <a:rPr lang="fr-CA" dirty="0"/>
              <a:t> es un </a:t>
            </a:r>
            <a:r>
              <a:rPr lang="fr-CA" dirty="0" err="1"/>
              <a:t>Dios</a:t>
            </a:r>
            <a:r>
              <a:rPr lang="fr-CA" dirty="0"/>
              <a:t> que </a:t>
            </a:r>
            <a:r>
              <a:rPr lang="fr-CA" dirty="0" err="1"/>
              <a:t>habla</a:t>
            </a:r>
            <a:r>
              <a:rPr lang="fr-CA" dirty="0"/>
              <a:t>.</a:t>
            </a:r>
          </a:p>
        </p:txBody>
      </p:sp>
      <p:sp>
        <p:nvSpPr>
          <p:cNvPr id="11" name="Text Placeholder 10">
            <a:extLst>
              <a:ext uri="{FF2B5EF4-FFF2-40B4-BE49-F238E27FC236}">
                <a16:creationId xmlns:a16="http://schemas.microsoft.com/office/drawing/2014/main" id="{EEDA1744-FF51-493F-AC10-FEBDD6D34913}"/>
              </a:ext>
            </a:extLst>
          </p:cNvPr>
          <p:cNvSpPr>
            <a:spLocks noGrp="1"/>
          </p:cNvSpPr>
          <p:nvPr>
            <p:ph type="body" sz="quarter" idx="44"/>
          </p:nvPr>
        </p:nvSpPr>
        <p:spPr>
          <a:xfrm>
            <a:off x="5583711" y="3504735"/>
            <a:ext cx="3070206" cy="1595985"/>
          </a:xfrm>
        </p:spPr>
        <p:txBody>
          <a:bodyPr/>
          <a:lstStyle/>
          <a:p>
            <a:r>
              <a:rPr lang="es-ES_tradnl" dirty="0"/>
              <a:t>Por la palabra de Jehová fueron hechos los cielos y todo el ejercito de ellos por el aliento de su boca</a:t>
            </a:r>
          </a:p>
        </p:txBody>
      </p:sp>
      <p:sp>
        <p:nvSpPr>
          <p:cNvPr id="12" name="Text Placeholder 11">
            <a:extLst>
              <a:ext uri="{FF2B5EF4-FFF2-40B4-BE49-F238E27FC236}">
                <a16:creationId xmlns:a16="http://schemas.microsoft.com/office/drawing/2014/main" id="{62F5EB16-795E-4FEB-BC9F-23602ED72488}"/>
              </a:ext>
            </a:extLst>
          </p:cNvPr>
          <p:cNvSpPr>
            <a:spLocks noGrp="1"/>
          </p:cNvSpPr>
          <p:nvPr>
            <p:ph type="body" sz="quarter" idx="45"/>
          </p:nvPr>
        </p:nvSpPr>
        <p:spPr>
          <a:xfrm>
            <a:off x="5583711" y="4893125"/>
            <a:ext cx="3070206" cy="669476"/>
          </a:xfrm>
        </p:spPr>
        <p:txBody>
          <a:bodyPr/>
          <a:lstStyle/>
          <a:p>
            <a:r>
              <a:rPr lang="es-ES_tradnl" dirty="0"/>
              <a:t>		Sal. 33:6</a:t>
            </a:r>
          </a:p>
        </p:txBody>
      </p:sp>
      <p:sp>
        <p:nvSpPr>
          <p:cNvPr id="16" name="TextBox 15">
            <a:extLst>
              <a:ext uri="{FF2B5EF4-FFF2-40B4-BE49-F238E27FC236}">
                <a16:creationId xmlns:a16="http://schemas.microsoft.com/office/drawing/2014/main" id="{29CB38E8-510E-C24B-899D-FC6F5B90523A}"/>
              </a:ext>
            </a:extLst>
          </p:cNvPr>
          <p:cNvSpPr txBox="1"/>
          <p:nvPr/>
        </p:nvSpPr>
        <p:spPr>
          <a:xfrm>
            <a:off x="4225270" y="707560"/>
            <a:ext cx="3264035" cy="646331"/>
          </a:xfrm>
          <a:prstGeom prst="rect">
            <a:avLst/>
          </a:prstGeom>
          <a:noFill/>
        </p:spPr>
        <p:txBody>
          <a:bodyPr wrap="none" rtlCol="0">
            <a:spAutoFit/>
          </a:bodyPr>
          <a:lstStyle/>
          <a:p>
            <a:r>
              <a:rPr lang="es-ES_tradnl" sz="3600" dirty="0"/>
              <a:t>BIBLIOGRAFIA….</a:t>
            </a:r>
          </a:p>
        </p:txBody>
      </p:sp>
      <p:sp>
        <p:nvSpPr>
          <p:cNvPr id="18" name="Oval 17">
            <a:extLst>
              <a:ext uri="{FF2B5EF4-FFF2-40B4-BE49-F238E27FC236}">
                <a16:creationId xmlns:a16="http://schemas.microsoft.com/office/drawing/2014/main" id="{A0673EDF-3E1E-9F4C-BCBE-F597F44B6BA0}"/>
              </a:ext>
            </a:extLst>
          </p:cNvPr>
          <p:cNvSpPr/>
          <p:nvPr/>
        </p:nvSpPr>
        <p:spPr>
          <a:xfrm>
            <a:off x="5066623" y="1440789"/>
            <a:ext cx="417510" cy="586623"/>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1</a:t>
            </a:r>
          </a:p>
        </p:txBody>
      </p:sp>
      <p:sp>
        <p:nvSpPr>
          <p:cNvPr id="24" name="TextBox 23">
            <a:extLst>
              <a:ext uri="{FF2B5EF4-FFF2-40B4-BE49-F238E27FC236}">
                <a16:creationId xmlns:a16="http://schemas.microsoft.com/office/drawing/2014/main" id="{FE6A6261-259A-BF47-9137-6657A94879D2}"/>
              </a:ext>
            </a:extLst>
          </p:cNvPr>
          <p:cNvSpPr txBox="1"/>
          <p:nvPr/>
        </p:nvSpPr>
        <p:spPr>
          <a:xfrm>
            <a:off x="5124535" y="2201280"/>
            <a:ext cx="314510" cy="400110"/>
          </a:xfrm>
          <a:prstGeom prst="rect">
            <a:avLst/>
          </a:prstGeom>
          <a:noFill/>
        </p:spPr>
        <p:txBody>
          <a:bodyPr wrap="none" rtlCol="0">
            <a:spAutoFit/>
          </a:bodyPr>
          <a:lstStyle/>
          <a:p>
            <a:r>
              <a:rPr lang="es-ES_tradnl" sz="2000" dirty="0">
                <a:solidFill>
                  <a:schemeClr val="bg1"/>
                </a:solidFill>
              </a:rPr>
              <a:t>2</a:t>
            </a:r>
          </a:p>
        </p:txBody>
      </p:sp>
      <p:pic>
        <p:nvPicPr>
          <p:cNvPr id="28" name="Picture 27">
            <a:extLst>
              <a:ext uri="{FF2B5EF4-FFF2-40B4-BE49-F238E27FC236}">
                <a16:creationId xmlns:a16="http://schemas.microsoft.com/office/drawing/2014/main" id="{F22BB056-3243-1E4C-BC28-D2398059C0C6}"/>
              </a:ext>
            </a:extLst>
          </p:cNvPr>
          <p:cNvPicPr>
            <a:picLocks noChangeAspect="1"/>
          </p:cNvPicPr>
          <p:nvPr/>
        </p:nvPicPr>
        <p:blipFill>
          <a:blip r:embed="rId2"/>
          <a:stretch>
            <a:fillRect/>
          </a:stretch>
        </p:blipFill>
        <p:spPr>
          <a:xfrm>
            <a:off x="1524000" y="2401335"/>
            <a:ext cx="2501640" cy="2356017"/>
          </a:xfrm>
          <a:prstGeom prst="rect">
            <a:avLst/>
          </a:prstGeom>
        </p:spPr>
      </p:pic>
    </p:spTree>
    <p:extLst>
      <p:ext uri="{BB962C8B-B14F-4D97-AF65-F5344CB8AC3E}">
        <p14:creationId xmlns:p14="http://schemas.microsoft.com/office/powerpoint/2010/main" val="2580890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74D5C0-90AC-4EDA-92BE-F6D36D84BC67}"/>
              </a:ext>
            </a:extLst>
          </p:cNvPr>
          <p:cNvSpPr txBox="1"/>
          <p:nvPr/>
        </p:nvSpPr>
        <p:spPr>
          <a:xfrm>
            <a:off x="304800" y="0"/>
            <a:ext cx="8839200" cy="10926068"/>
          </a:xfrm>
          <a:prstGeom prst="rect">
            <a:avLst/>
          </a:prstGeom>
          <a:noFill/>
        </p:spPr>
        <p:txBody>
          <a:bodyPr wrap="square">
            <a:spAutoFit/>
          </a:bodyPr>
          <a:lstStyle/>
          <a:p>
            <a:pPr marR="0" algn="l" rtl="0"/>
            <a:r>
              <a:rPr lang="es-ES" sz="2000" b="1" i="0" u="none" strike="noStrike" baseline="0" dirty="0">
                <a:solidFill>
                  <a:srgbClr val="FF9300"/>
                </a:solidFill>
                <a:latin typeface="Verdana" panose="020B0604030504040204" pitchFamily="34" charset="0"/>
              </a:rPr>
              <a:t>		EL CANON DE LAS ESCRITURAS</a:t>
            </a:r>
          </a:p>
          <a:p>
            <a:pPr marR="0" algn="l" rtl="0"/>
            <a:endParaRPr lang="en-US" sz="2000" b="0" i="0" u="none" strike="noStrike" baseline="0" dirty="0">
              <a:solidFill>
                <a:srgbClr val="000000"/>
              </a:solidFill>
              <a:latin typeface="Verdana" panose="020B0604030504040204" pitchFamily="34" charset="0"/>
            </a:endParaRPr>
          </a:p>
          <a:p>
            <a:pPr marR="0" algn="l" rtl="0"/>
            <a:r>
              <a:rPr lang="es-ES" sz="2000" b="0" i="0" u="none" strike="noStrike" baseline="0" dirty="0">
                <a:solidFill>
                  <a:srgbClr val="000000"/>
                </a:solidFill>
                <a:latin typeface="Verdana" panose="020B0604030504040204" pitchFamily="34" charset="0"/>
              </a:rPr>
              <a:t>		       </a:t>
            </a:r>
            <a:r>
              <a:rPr lang="es-ES" sz="2000" b="1" i="0" u="none" strike="noStrike" baseline="0" dirty="0">
                <a:solidFill>
                  <a:srgbClr val="FF9300"/>
                </a:solidFill>
                <a:latin typeface="Verdana" panose="020B0604030504040204" pitchFamily="34" charset="0"/>
              </a:rPr>
              <a:t>EL CANON DEL A. T.</a:t>
            </a:r>
          </a:p>
          <a:p>
            <a:pPr marR="0" algn="l" rtl="0"/>
            <a:endParaRPr lang="es-ES" sz="2000" b="1" dirty="0">
              <a:solidFill>
                <a:srgbClr val="FF9300"/>
              </a:solidFill>
              <a:latin typeface="Verdana" panose="020B0604030504040204" pitchFamily="34" charset="0"/>
            </a:endParaRPr>
          </a:p>
          <a:p>
            <a:pPr marR="0" algn="l" rtl="0"/>
            <a:r>
              <a:rPr lang="es-ES" sz="2000" b="1" dirty="0">
                <a:solidFill>
                  <a:srgbClr val="FF0000"/>
                </a:solidFill>
                <a:latin typeface="Verdana" panose="020B0604030504040204" pitchFamily="34" charset="0"/>
              </a:rPr>
              <a:t>REGLAS UTILIZADAS PARA APROBAR DENTRO DEL CANON</a:t>
            </a:r>
          </a:p>
          <a:p>
            <a:pPr marR="0" algn="l" rtl="0"/>
            <a:endParaRPr lang="es-ES" sz="2000" b="1" dirty="0">
              <a:latin typeface="Verdana" panose="020B0604030504040204" pitchFamily="34" charset="0"/>
            </a:endParaRPr>
          </a:p>
          <a:p>
            <a:pPr marL="285750" marR="0" indent="-285750" algn="l" rtl="0">
              <a:buFont typeface="Arial" panose="020B0604020202020204" pitchFamily="34" charset="0"/>
              <a:buChar char="•"/>
            </a:pPr>
            <a:r>
              <a:rPr lang="es-ES" sz="2000" dirty="0">
                <a:latin typeface="Verdana" panose="020B0604030504040204" pitchFamily="34" charset="0"/>
              </a:rPr>
              <a:t>Que existiera una copia original antes del siglo III a.C.</a:t>
            </a:r>
          </a:p>
          <a:p>
            <a:pPr marL="285750" marR="0" indent="-285750" algn="l" rtl="0">
              <a:buFont typeface="Arial" panose="020B0604020202020204" pitchFamily="34" charset="0"/>
              <a:buChar char="•"/>
            </a:pPr>
            <a:r>
              <a:rPr lang="es-ES" sz="2000" dirty="0">
                <a:latin typeface="Verdana" panose="020B0604030504040204" pitchFamily="34" charset="0"/>
              </a:rPr>
              <a:t>Que las copias fueran en Hebreo o en Arameo</a:t>
            </a:r>
          </a:p>
          <a:p>
            <a:pPr marL="285750" marR="0" indent="-285750" algn="l" rtl="0">
              <a:buFont typeface="Arial" panose="020B0604020202020204" pitchFamily="34" charset="0"/>
              <a:buChar char="•"/>
            </a:pPr>
            <a:r>
              <a:rPr lang="es-ES" sz="2000" dirty="0">
                <a:latin typeface="Verdana" panose="020B0604030504040204" pitchFamily="34" charset="0"/>
              </a:rPr>
              <a:t>Que tuviera inspiración Divina, con mensaje dirigido a su pueblo</a:t>
            </a:r>
            <a:endParaRPr lang="es-ES" sz="2000" b="1" dirty="0">
              <a:latin typeface="Verdana" panose="020B0604030504040204" pitchFamily="34" charset="0"/>
            </a:endParaRPr>
          </a:p>
          <a:p>
            <a:pPr marR="0" algn="l" rtl="0"/>
            <a:endParaRPr lang="es-ES" sz="2000" b="1" dirty="0">
              <a:solidFill>
                <a:srgbClr val="FF9300"/>
              </a:solidFill>
              <a:latin typeface="Verdana" panose="020B0604030504040204" pitchFamily="34" charset="0"/>
            </a:endParaRPr>
          </a:p>
          <a:p>
            <a:pPr marR="0" algn="l" rtl="0"/>
            <a:r>
              <a:rPr lang="es-ES" sz="2000" b="1" dirty="0">
                <a:solidFill>
                  <a:srgbClr val="FF9300"/>
                </a:solidFill>
                <a:latin typeface="Verdana" panose="020B0604030504040204" pitchFamily="34" charset="0"/>
              </a:rPr>
              <a:t>CONCILIO DE YANIA</a:t>
            </a:r>
            <a:endParaRPr lang="es-ES" sz="2000" b="1" dirty="0">
              <a:solidFill>
                <a:schemeClr val="tx2"/>
              </a:solidFill>
              <a:latin typeface="Verdana" panose="020B0604030504040204" pitchFamily="34" charset="0"/>
            </a:endParaRPr>
          </a:p>
          <a:p>
            <a:pPr marR="0" algn="l" rtl="0"/>
            <a:r>
              <a:rPr lang="es-ES" sz="2000" dirty="0">
                <a:solidFill>
                  <a:schemeClr val="tx2"/>
                </a:solidFill>
                <a:latin typeface="Verdana" panose="020B0604030504040204" pitchFamily="34" charset="0"/>
              </a:rPr>
              <a:t>Concilio rabínico de </a:t>
            </a:r>
            <a:r>
              <a:rPr lang="es-ES" sz="2000" dirty="0" err="1">
                <a:solidFill>
                  <a:schemeClr val="tx2"/>
                </a:solidFill>
                <a:latin typeface="Verdana" panose="020B0604030504040204" pitchFamily="34" charset="0"/>
              </a:rPr>
              <a:t>Jerusalen</a:t>
            </a:r>
            <a:r>
              <a:rPr lang="es-ES" sz="2000" dirty="0">
                <a:solidFill>
                  <a:schemeClr val="tx2"/>
                </a:solidFill>
                <a:latin typeface="Verdana" panose="020B0604030504040204" pitchFamily="34" charset="0"/>
              </a:rPr>
              <a:t>, Libros proto </a:t>
            </a:r>
            <a:r>
              <a:rPr lang="es-ES" sz="2000" dirty="0" err="1">
                <a:solidFill>
                  <a:schemeClr val="tx2"/>
                </a:solidFill>
                <a:latin typeface="Verdana" panose="020B0604030504040204" pitchFamily="34" charset="0"/>
              </a:rPr>
              <a:t>canonicos</a:t>
            </a:r>
            <a:r>
              <a:rPr lang="es-ES" sz="2000" dirty="0">
                <a:solidFill>
                  <a:schemeClr val="tx2"/>
                </a:solidFill>
                <a:latin typeface="Verdana" panose="020B0604030504040204" pitchFamily="34" charset="0"/>
              </a:rPr>
              <a:t>, Siglo I, ano 97 d.C. se aprobaron solamente los 39 libros, dejando por fuera los 7 libros apócrifos de escritura griega</a:t>
            </a:r>
          </a:p>
          <a:p>
            <a:pPr marR="0" algn="l" rtl="0"/>
            <a:endParaRPr lang="es-ES" sz="2000" dirty="0">
              <a:solidFill>
                <a:schemeClr val="tx2"/>
              </a:solidFill>
              <a:latin typeface="Verdana" panose="020B0604030504040204" pitchFamily="34" charset="0"/>
            </a:endParaRPr>
          </a:p>
          <a:p>
            <a:pPr marR="0" algn="l" rtl="0"/>
            <a:r>
              <a:rPr lang="es-ES" sz="2000" b="1" dirty="0">
                <a:solidFill>
                  <a:srgbClr val="FF9300"/>
                </a:solidFill>
                <a:latin typeface="Verdana" panose="020B0604030504040204" pitchFamily="34" charset="0"/>
              </a:rPr>
              <a:t>CONCILIO DE ALEJANDRIA</a:t>
            </a:r>
            <a:endParaRPr lang="es-ES" sz="2000" dirty="0">
              <a:solidFill>
                <a:schemeClr val="tx2"/>
              </a:solidFill>
              <a:latin typeface="Verdana" panose="020B0604030504040204" pitchFamily="34" charset="0"/>
            </a:endParaRPr>
          </a:p>
          <a:p>
            <a:pPr marR="0" algn="l" rtl="0"/>
            <a:r>
              <a:rPr lang="es-ES" sz="2000" dirty="0">
                <a:solidFill>
                  <a:schemeClr val="tx2"/>
                </a:solidFill>
                <a:latin typeface="Verdana" panose="020B0604030504040204" pitchFamily="34" charset="0"/>
              </a:rPr>
              <a:t>Concilio </a:t>
            </a:r>
            <a:r>
              <a:rPr lang="es-ES" sz="2000" dirty="0" err="1">
                <a:solidFill>
                  <a:schemeClr val="tx2"/>
                </a:solidFill>
                <a:latin typeface="Verdana" panose="020B0604030504040204" pitchFamily="34" charset="0"/>
              </a:rPr>
              <a:t>rabinico</a:t>
            </a:r>
            <a:r>
              <a:rPr lang="es-ES" sz="2000" dirty="0">
                <a:solidFill>
                  <a:schemeClr val="tx2"/>
                </a:solidFill>
                <a:latin typeface="Verdana" panose="020B0604030504040204" pitchFamily="34" charset="0"/>
              </a:rPr>
              <a:t> de </a:t>
            </a:r>
            <a:r>
              <a:rPr lang="es-ES" sz="2000" dirty="0" err="1">
                <a:solidFill>
                  <a:schemeClr val="tx2"/>
                </a:solidFill>
                <a:latin typeface="Verdana" panose="020B0604030504040204" pitchFamily="34" charset="0"/>
              </a:rPr>
              <a:t>de</a:t>
            </a:r>
            <a:r>
              <a:rPr lang="es-ES" sz="2000" dirty="0">
                <a:solidFill>
                  <a:schemeClr val="tx2"/>
                </a:solidFill>
                <a:latin typeface="Verdana" panose="020B0604030504040204" pitchFamily="34" charset="0"/>
              </a:rPr>
              <a:t> porte griego en Egipto, Siglo II d.C. se aprobaron los 39 libros de origen Hebreo y sumaron los 7 libros </a:t>
            </a:r>
            <a:r>
              <a:rPr lang="es-ES" sz="2000" dirty="0" err="1">
                <a:solidFill>
                  <a:schemeClr val="tx2"/>
                </a:solidFill>
                <a:latin typeface="Verdana" panose="020B0604030504040204" pitchFamily="34" charset="0"/>
              </a:rPr>
              <a:t>apocrifos</a:t>
            </a:r>
            <a:r>
              <a:rPr lang="es-ES" sz="2000" dirty="0">
                <a:solidFill>
                  <a:schemeClr val="tx2"/>
                </a:solidFill>
                <a:latin typeface="Verdana" panose="020B0604030504040204" pitchFamily="34" charset="0"/>
              </a:rPr>
              <a:t> de origen griego</a:t>
            </a:r>
          </a:p>
          <a:p>
            <a:pPr marR="0" algn="l" rtl="0"/>
            <a:endParaRPr lang="es-ES" sz="1800" b="1" i="0" u="none" strike="noStrike" baseline="0"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p:txBody>
      </p:sp>
    </p:spTree>
    <p:extLst>
      <p:ext uri="{BB962C8B-B14F-4D97-AF65-F5344CB8AC3E}">
        <p14:creationId xmlns:p14="http://schemas.microsoft.com/office/powerpoint/2010/main" val="4217633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BE6DBC-B935-4C43-AE9D-046EBB1E1B8B}"/>
              </a:ext>
            </a:extLst>
          </p:cNvPr>
          <p:cNvSpPr txBox="1"/>
          <p:nvPr/>
        </p:nvSpPr>
        <p:spPr>
          <a:xfrm>
            <a:off x="0" y="13252"/>
            <a:ext cx="9144000" cy="9694962"/>
          </a:xfrm>
          <a:prstGeom prst="rect">
            <a:avLst/>
          </a:prstGeom>
          <a:noFill/>
        </p:spPr>
        <p:txBody>
          <a:bodyPr wrap="square">
            <a:spAutoFit/>
          </a:bodyPr>
          <a:lstStyle/>
          <a:p>
            <a:pPr marR="0" algn="l" rtl="0"/>
            <a:r>
              <a:rPr lang="es-ES" sz="2400" b="1" i="0" u="none" strike="noStrike" baseline="0" dirty="0">
                <a:solidFill>
                  <a:srgbClr val="FF9300"/>
                </a:solidFill>
                <a:latin typeface="Verdana" panose="020B0604030504040204" pitchFamily="34" charset="0"/>
              </a:rPr>
              <a:t>		EL CANON DE LAS ESCRITURAS</a:t>
            </a:r>
          </a:p>
          <a:p>
            <a:pPr marR="0" algn="l" rtl="0"/>
            <a:endParaRPr lang="en-US" sz="2400" b="0" i="0" u="none" strike="noStrike" baseline="0" dirty="0">
              <a:solidFill>
                <a:srgbClr val="000000"/>
              </a:solidFill>
              <a:latin typeface="Verdana" panose="020B0604030504040204" pitchFamily="34" charset="0"/>
            </a:endParaRPr>
          </a:p>
          <a:p>
            <a:pPr marR="0" algn="l" rtl="0"/>
            <a:r>
              <a:rPr lang="es-ES" sz="2400" b="0" i="0" u="none" strike="noStrike" baseline="0" dirty="0">
                <a:solidFill>
                  <a:srgbClr val="000000"/>
                </a:solidFill>
                <a:latin typeface="Verdana" panose="020B0604030504040204" pitchFamily="34" charset="0"/>
              </a:rPr>
              <a:t>		       </a:t>
            </a:r>
            <a:r>
              <a:rPr lang="es-ES" sz="2400" b="1" i="0" u="none" strike="noStrike" baseline="0" dirty="0">
                <a:solidFill>
                  <a:srgbClr val="FF9300"/>
                </a:solidFill>
                <a:latin typeface="Verdana" panose="020B0604030504040204" pitchFamily="34" charset="0"/>
              </a:rPr>
              <a:t>EL CANON DEL A. T.</a:t>
            </a:r>
          </a:p>
          <a:p>
            <a:pPr marR="0" algn="l" rtl="0"/>
            <a:endParaRPr lang="es-ES" sz="2400" b="1" dirty="0">
              <a:solidFill>
                <a:srgbClr val="FF9300"/>
              </a:solidFill>
              <a:latin typeface="Verdana" panose="020B0604030504040204" pitchFamily="34" charset="0"/>
            </a:endParaRPr>
          </a:p>
          <a:p>
            <a:pPr marR="0" algn="l" rtl="0"/>
            <a:r>
              <a:rPr lang="es-ES" sz="2400" b="1" dirty="0">
                <a:solidFill>
                  <a:srgbClr val="000000"/>
                </a:solidFill>
                <a:latin typeface="Verdana" panose="020B0604030504040204" pitchFamily="34" charset="0"/>
              </a:rPr>
              <a:t>    </a:t>
            </a:r>
            <a:r>
              <a:rPr lang="es-ES" sz="2400" b="1" i="0" u="none" strike="noStrike" baseline="0" dirty="0">
                <a:solidFill>
                  <a:srgbClr val="000000"/>
                </a:solidFill>
                <a:latin typeface="Verdana" panose="020B0604030504040204" pitchFamily="34" charset="0"/>
              </a:rPr>
              <a:t>NUESTRO SENOR JESUCRISTO AFIRMO EL A.T. </a:t>
            </a:r>
          </a:p>
          <a:p>
            <a:pPr marR="0" algn="l" rtl="0"/>
            <a:r>
              <a:rPr lang="es-ES" sz="2400" b="1" i="0" u="none" strike="noStrike" baseline="0" dirty="0">
                <a:solidFill>
                  <a:srgbClr val="000000"/>
                </a:solidFill>
                <a:latin typeface="Verdana" panose="020B0604030504040204" pitchFamily="34" charset="0"/>
              </a:rPr>
              <a:t>		(EL TANAJ)DE 39 LIBROS</a:t>
            </a:r>
          </a:p>
          <a:p>
            <a:pPr marR="0" algn="l" rtl="0"/>
            <a:endParaRPr lang="es-ES" sz="2400" b="0" i="0" u="none" strike="noStrike" baseline="0" dirty="0">
              <a:solidFill>
                <a:srgbClr val="000000"/>
              </a:solidFill>
              <a:latin typeface="Verdana" panose="020B0604030504040204" pitchFamily="34" charset="0"/>
            </a:endParaRPr>
          </a:p>
          <a:p>
            <a:pPr marR="0" algn="l" rtl="0"/>
            <a:r>
              <a:rPr lang="es-ES" sz="2400" b="1" i="0" u="none" strike="noStrike" baseline="0" dirty="0" err="1">
                <a:solidFill>
                  <a:srgbClr val="8D7221"/>
                </a:solidFill>
                <a:latin typeface="Verdana" panose="020B0604030504040204" pitchFamily="34" charset="0"/>
              </a:rPr>
              <a:t>Luk</a:t>
            </a:r>
            <a:r>
              <a:rPr lang="es-ES" sz="2400" b="1" i="0" u="none" strike="noStrike" baseline="0" dirty="0">
                <a:solidFill>
                  <a:srgbClr val="8D7221"/>
                </a:solidFill>
                <a:latin typeface="Verdana" panose="020B0604030504040204" pitchFamily="34" charset="0"/>
              </a:rPr>
              <a:t> 11:51</a:t>
            </a:r>
            <a:r>
              <a:rPr lang="es-ES" sz="2400" b="0" i="0" u="none" strike="noStrike" baseline="0" dirty="0">
                <a:solidFill>
                  <a:srgbClr val="000000"/>
                </a:solidFill>
                <a:latin typeface="Verdana" panose="020B0604030504040204" pitchFamily="34" charset="0"/>
              </a:rPr>
              <a:t> </a:t>
            </a:r>
            <a:r>
              <a:rPr lang="es-ES" sz="2400" b="1" i="0" u="sng" strike="noStrike" baseline="0" dirty="0">
                <a:solidFill>
                  <a:srgbClr val="000000"/>
                </a:solidFill>
                <a:latin typeface="Verdana" panose="020B0604030504040204" pitchFamily="34" charset="0"/>
              </a:rPr>
              <a:t> </a:t>
            </a:r>
            <a:r>
              <a:rPr lang="es-ES" sz="2400" b="1" i="0" u="sng" strike="noStrike" baseline="0" dirty="0">
                <a:solidFill>
                  <a:srgbClr val="DA3737"/>
                </a:solidFill>
                <a:latin typeface="Verdana" panose="020B0604030504040204" pitchFamily="34" charset="0"/>
              </a:rPr>
              <a:t>desde la sangre de Abel</a:t>
            </a:r>
            <a:r>
              <a:rPr lang="es-ES" sz="2400" b="0" i="0" u="sng" strike="noStrike" baseline="30000" dirty="0">
                <a:solidFill>
                  <a:srgbClr val="DA3737"/>
                </a:solidFill>
                <a:latin typeface="Verdana" panose="020B0604030504040204" pitchFamily="34" charset="0"/>
              </a:rPr>
              <a:t>(J)</a:t>
            </a:r>
            <a:r>
              <a:rPr lang="es-ES" sz="2400" b="0" i="0" u="sng" strike="noStrike" baseline="0" dirty="0">
                <a:solidFill>
                  <a:srgbClr val="DA3737"/>
                </a:solidFill>
                <a:latin typeface="Verdana" panose="020B0604030504040204" pitchFamily="34" charset="0"/>
              </a:rPr>
              <a:t> </a:t>
            </a:r>
            <a:r>
              <a:rPr lang="es-ES" sz="2400" b="1" i="0" u="sng" strike="noStrike" baseline="0" dirty="0">
                <a:solidFill>
                  <a:srgbClr val="DA3737"/>
                </a:solidFill>
                <a:latin typeface="Verdana" panose="020B0604030504040204" pitchFamily="34" charset="0"/>
              </a:rPr>
              <a:t>hasta la sangre de Zacarías,</a:t>
            </a:r>
            <a:r>
              <a:rPr lang="es-ES" sz="2400" b="0" i="0" u="sng" strike="noStrike" baseline="30000" dirty="0">
                <a:solidFill>
                  <a:srgbClr val="DA3737"/>
                </a:solidFill>
                <a:latin typeface="Verdana" panose="020B0604030504040204" pitchFamily="34" charset="0"/>
              </a:rPr>
              <a:t>(K)</a:t>
            </a:r>
            <a:r>
              <a:rPr lang="es-ES" sz="2400" b="0" i="0" u="sng" strike="noStrike" baseline="0" dirty="0">
                <a:solidFill>
                  <a:srgbClr val="DA3737"/>
                </a:solidFill>
                <a:latin typeface="Verdana" panose="020B0604030504040204" pitchFamily="34" charset="0"/>
              </a:rPr>
              <a:t> que murió entre el altar y el templo; sí, os digo que será demandada de esta generación.</a:t>
            </a:r>
          </a:p>
          <a:p>
            <a:pPr marR="0" algn="l" rtl="0"/>
            <a:endParaRPr lang="en-US" sz="2400" b="0" i="0" u="sng" strike="noStrike" baseline="0" dirty="0">
              <a:solidFill>
                <a:srgbClr val="DA3737"/>
              </a:solidFill>
              <a:latin typeface="Verdana" panose="020B0604030504040204" pitchFamily="34" charset="0"/>
            </a:endParaRPr>
          </a:p>
          <a:p>
            <a:pPr marR="0" algn="l" rtl="0"/>
            <a:r>
              <a:rPr lang="es-ES" sz="2400" b="1" i="0" u="sng" strike="noStrike" baseline="0" dirty="0">
                <a:solidFill>
                  <a:srgbClr val="808000"/>
                </a:solidFill>
                <a:latin typeface="Verdana" panose="020B0604030504040204" pitchFamily="34" charset="0"/>
              </a:rPr>
              <a:t>BRIT XADASHA 1999</a:t>
            </a:r>
            <a:r>
              <a:rPr lang="es-ES" sz="2400" b="0" i="0" u="sng" strike="noStrike" baseline="0" dirty="0">
                <a:solidFill>
                  <a:srgbClr val="000000"/>
                </a:solidFill>
                <a:latin typeface="Verdana" panose="020B0604030504040204" pitchFamily="34" charset="0"/>
              </a:rPr>
              <a:t> </a:t>
            </a:r>
            <a:r>
              <a:rPr lang="es-ES" sz="2400" b="1" i="0" u="sng" strike="noStrike" baseline="0" dirty="0" err="1">
                <a:solidFill>
                  <a:srgbClr val="8D7221"/>
                </a:solidFill>
                <a:latin typeface="Verdana" panose="020B0604030504040204" pitchFamily="34" charset="0"/>
              </a:rPr>
              <a:t>Luk</a:t>
            </a:r>
            <a:r>
              <a:rPr lang="es-ES" sz="2400" b="1" i="0" u="sng" strike="noStrike" baseline="0" dirty="0">
                <a:solidFill>
                  <a:srgbClr val="8D7221"/>
                </a:solidFill>
                <a:latin typeface="Verdana" panose="020B0604030504040204" pitchFamily="34" charset="0"/>
              </a:rPr>
              <a:t> 24:44</a:t>
            </a:r>
            <a:r>
              <a:rPr lang="es-ES" sz="2400" b="0" i="0" u="sng" strike="noStrike" baseline="0" dirty="0">
                <a:solidFill>
                  <a:srgbClr val="000000"/>
                </a:solidFill>
                <a:latin typeface="Verdana" panose="020B0604030504040204" pitchFamily="34" charset="0"/>
              </a:rPr>
              <a:t>  Y les dijo: Estas son las palabras que os habló, estando aún con vosotros: Que era necesario que se cumpliesen todas las cosas que </a:t>
            </a:r>
            <a:r>
              <a:rPr lang="es-ES" sz="2400" b="0" i="0" u="sng" strike="noStrike" baseline="0" dirty="0" err="1">
                <a:solidFill>
                  <a:srgbClr val="000000"/>
                </a:solidFill>
                <a:latin typeface="Verdana" panose="020B0604030504040204" pitchFamily="34" charset="0"/>
              </a:rPr>
              <a:t>estan</a:t>
            </a:r>
            <a:r>
              <a:rPr lang="es-ES" sz="2400" b="0" i="0" u="sng" strike="noStrike" baseline="0" dirty="0">
                <a:solidFill>
                  <a:srgbClr val="000000"/>
                </a:solidFill>
                <a:latin typeface="Verdana" panose="020B0604030504040204" pitchFamily="34" charset="0"/>
              </a:rPr>
              <a:t> escritas de mí </a:t>
            </a:r>
            <a:r>
              <a:rPr lang="es-ES" sz="2400" b="1" i="0" u="sng" strike="noStrike" baseline="0" dirty="0">
                <a:solidFill>
                  <a:srgbClr val="FF0000"/>
                </a:solidFill>
                <a:latin typeface="Verdana" panose="020B0604030504040204" pitchFamily="34" charset="0"/>
              </a:rPr>
              <a:t>en la Tora Moshé</a:t>
            </a:r>
            <a:r>
              <a:rPr lang="es-ES" sz="2400" b="0" i="0" u="sng" strike="noStrike" baseline="0" dirty="0">
                <a:solidFill>
                  <a:srgbClr val="000000"/>
                </a:solidFill>
                <a:latin typeface="Verdana" panose="020B0604030504040204" pitchFamily="34" charset="0"/>
              </a:rPr>
              <a:t>, y </a:t>
            </a:r>
            <a:r>
              <a:rPr lang="es-ES" sz="2400" b="1" i="0" u="sng" strike="noStrike" baseline="0" dirty="0">
                <a:solidFill>
                  <a:srgbClr val="FF0000"/>
                </a:solidFill>
                <a:latin typeface="Verdana" panose="020B0604030504040204" pitchFamily="34" charset="0"/>
              </a:rPr>
              <a:t>en los </a:t>
            </a:r>
            <a:r>
              <a:rPr lang="es-ES" sz="2400" b="1" i="0" u="sng" strike="noStrike" baseline="0" dirty="0" err="1">
                <a:solidFill>
                  <a:srgbClr val="FF0000"/>
                </a:solidFill>
                <a:latin typeface="Verdana" panose="020B0604030504040204" pitchFamily="34" charset="0"/>
              </a:rPr>
              <a:t>nevi´im</a:t>
            </a:r>
            <a:r>
              <a:rPr lang="es-ES" sz="2400" b="1" i="0" u="sng" strike="noStrike" baseline="0" dirty="0">
                <a:solidFill>
                  <a:srgbClr val="FF0000"/>
                </a:solidFill>
                <a:latin typeface="Verdana" panose="020B0604030504040204" pitchFamily="34" charset="0"/>
              </a:rPr>
              <a:t>,</a:t>
            </a:r>
            <a:r>
              <a:rPr lang="es-ES" sz="2400" b="0" i="0" u="sng" strike="noStrike" baseline="0" dirty="0">
                <a:solidFill>
                  <a:srgbClr val="000000"/>
                </a:solidFill>
                <a:latin typeface="Verdana" panose="020B0604030504040204" pitchFamily="34" charset="0"/>
              </a:rPr>
              <a:t> y </a:t>
            </a:r>
            <a:r>
              <a:rPr lang="es-ES" sz="2400" b="1" i="0" u="sng" strike="noStrike" baseline="0" dirty="0">
                <a:solidFill>
                  <a:srgbClr val="FF0000"/>
                </a:solidFill>
                <a:latin typeface="Verdana" panose="020B0604030504040204" pitchFamily="34" charset="0"/>
              </a:rPr>
              <a:t>en los </a:t>
            </a:r>
            <a:r>
              <a:rPr lang="es-ES" sz="2400" b="1" i="0" u="sng" strike="noStrike" baseline="0" dirty="0" err="1">
                <a:solidFill>
                  <a:srgbClr val="FF0000"/>
                </a:solidFill>
                <a:latin typeface="Verdana" panose="020B0604030504040204" pitchFamily="34" charset="0"/>
              </a:rPr>
              <a:t>Tejilim</a:t>
            </a:r>
            <a:r>
              <a:rPr lang="es-ES" sz="2400" b="1" i="0" u="sng" strike="noStrike" baseline="0" dirty="0">
                <a:solidFill>
                  <a:srgbClr val="FF0000"/>
                </a:solidFill>
                <a:latin typeface="Verdana" panose="020B0604030504040204" pitchFamily="34" charset="0"/>
              </a:rPr>
              <a:t>.</a:t>
            </a:r>
            <a:r>
              <a:rPr lang="es-ES" sz="2400" b="0" i="0" u="sng" strike="noStrike" baseline="0" dirty="0">
                <a:solidFill>
                  <a:srgbClr val="000000"/>
                </a:solidFill>
                <a:latin typeface="Verdana" panose="020B0604030504040204" pitchFamily="34" charset="0"/>
              </a:rPr>
              <a:t> </a:t>
            </a:r>
            <a:endParaRPr lang="es-ES" sz="24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p:txBody>
      </p:sp>
    </p:spTree>
    <p:extLst>
      <p:ext uri="{BB962C8B-B14F-4D97-AF65-F5344CB8AC3E}">
        <p14:creationId xmlns:p14="http://schemas.microsoft.com/office/powerpoint/2010/main" val="3917220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D09D56-626D-4D86-8FFD-38612C6D2622}"/>
              </a:ext>
            </a:extLst>
          </p:cNvPr>
          <p:cNvSpPr txBox="1"/>
          <p:nvPr/>
        </p:nvSpPr>
        <p:spPr>
          <a:xfrm>
            <a:off x="0" y="29817"/>
            <a:ext cx="9144000" cy="7509748"/>
          </a:xfrm>
          <a:prstGeom prst="rect">
            <a:avLst/>
          </a:prstGeom>
          <a:noFill/>
        </p:spPr>
        <p:txBody>
          <a:bodyPr wrap="square">
            <a:spAutoFit/>
          </a:bodyPr>
          <a:lstStyle/>
          <a:p>
            <a:pPr marR="0" algn="l" rtl="0"/>
            <a:r>
              <a:rPr lang="es-ES" sz="1800" b="1" i="0" u="none" strike="noStrike" baseline="0" dirty="0">
                <a:solidFill>
                  <a:srgbClr val="FF9300"/>
                </a:solidFill>
                <a:latin typeface="Verdana" panose="020B0604030504040204" pitchFamily="34" charset="0"/>
              </a:rPr>
              <a:t>	</a:t>
            </a:r>
            <a:r>
              <a:rPr lang="es-ES" sz="2800" b="1" i="0" u="none" strike="noStrike" baseline="0" dirty="0">
                <a:solidFill>
                  <a:srgbClr val="FF9300"/>
                </a:solidFill>
                <a:latin typeface="Verdana" panose="020B0604030504040204" pitchFamily="34" charset="0"/>
              </a:rPr>
              <a:t>	EL CANON DE LAS ESCRITURAS</a:t>
            </a:r>
          </a:p>
          <a:p>
            <a:pPr marR="0" algn="l" rtl="0"/>
            <a:endParaRPr lang="es-ES" sz="2800" b="1" i="0" u="none" strike="noStrike" baseline="0" dirty="0">
              <a:solidFill>
                <a:srgbClr val="FF9300"/>
              </a:solidFill>
              <a:latin typeface="Verdana" panose="020B0604030504040204" pitchFamily="34" charset="0"/>
            </a:endParaRPr>
          </a:p>
          <a:p>
            <a:pPr marR="0" algn="l" rtl="0"/>
            <a:r>
              <a:rPr lang="en-US" sz="2800" dirty="0">
                <a:solidFill>
                  <a:srgbClr val="000000"/>
                </a:solidFill>
                <a:latin typeface="Verdana" panose="020B0604030504040204" pitchFamily="34" charset="0"/>
              </a:rPr>
              <a:t>			 </a:t>
            </a:r>
            <a:r>
              <a:rPr lang="es-ES" sz="2800" b="1" i="0" u="none" strike="noStrike" baseline="0" dirty="0">
                <a:solidFill>
                  <a:srgbClr val="FF9300"/>
                </a:solidFill>
                <a:latin typeface="Verdana" panose="020B0604030504040204" pitchFamily="34" charset="0"/>
              </a:rPr>
              <a:t>EL CANON DEL N. T.</a:t>
            </a:r>
          </a:p>
          <a:p>
            <a:pPr marR="0" algn="l" rtl="0"/>
            <a:endParaRPr lang="es-ES" sz="2800" b="1" dirty="0">
              <a:solidFill>
                <a:srgbClr val="FF9300"/>
              </a:solidFill>
              <a:latin typeface="Verdana" panose="020B0604030504040204" pitchFamily="34" charset="0"/>
            </a:endParaRPr>
          </a:p>
          <a:p>
            <a:pPr marR="0" algn="l" rtl="0"/>
            <a:r>
              <a:rPr lang="es-ES" sz="2800" b="0" i="0" u="none" strike="noStrike" baseline="0" dirty="0" err="1">
                <a:solidFill>
                  <a:srgbClr val="000000"/>
                </a:solidFill>
                <a:latin typeface="Verdana" panose="020B0604030504040204" pitchFamily="34" charset="0"/>
              </a:rPr>
              <a:t>Despues</a:t>
            </a:r>
            <a:r>
              <a:rPr lang="es-ES" sz="2800" b="0" i="0" u="none" strike="noStrike" baseline="0" dirty="0">
                <a:solidFill>
                  <a:srgbClr val="000000"/>
                </a:solidFill>
                <a:latin typeface="Verdana" panose="020B0604030504040204" pitchFamily="34" charset="0"/>
              </a:rPr>
              <a:t> de la </a:t>
            </a:r>
            <a:r>
              <a:rPr lang="es-ES" sz="2800" b="0" i="0" u="none" strike="noStrike" baseline="0" dirty="0" err="1">
                <a:solidFill>
                  <a:srgbClr val="000000"/>
                </a:solidFill>
                <a:latin typeface="Verdana" panose="020B0604030504040204" pitchFamily="34" charset="0"/>
              </a:rPr>
              <a:t>ascencion</a:t>
            </a:r>
            <a:r>
              <a:rPr lang="es-ES" sz="2800" b="0" i="0" u="none" strike="noStrike" baseline="0" dirty="0">
                <a:solidFill>
                  <a:srgbClr val="000000"/>
                </a:solidFill>
                <a:latin typeface="Verdana" panose="020B0604030504040204" pitchFamily="34" charset="0"/>
              </a:rPr>
              <a:t> de nuestro </a:t>
            </a:r>
            <a:r>
              <a:rPr lang="es-ES" sz="2800" b="0" i="0" u="none" strike="noStrike" baseline="0" dirty="0" err="1">
                <a:solidFill>
                  <a:srgbClr val="000000"/>
                </a:solidFill>
                <a:latin typeface="Verdana" panose="020B0604030504040204" pitchFamily="34" charset="0"/>
              </a:rPr>
              <a:t>Senor</a:t>
            </a:r>
            <a:r>
              <a:rPr lang="es-ES" sz="2800" b="0" i="0" u="none" strike="noStrike" baseline="0" dirty="0">
                <a:solidFill>
                  <a:srgbClr val="000000"/>
                </a:solidFill>
                <a:latin typeface="Verdana" panose="020B0604030504040204" pitchFamily="34" charset="0"/>
              </a:rPr>
              <a:t> Jesucristo, pasaron un  poco mas de 15 anos hasta mediados del siglo I, que no </a:t>
            </a:r>
            <a:r>
              <a:rPr lang="es-ES" sz="2800" b="0" i="0" u="none" strike="noStrike" baseline="0" dirty="0" err="1">
                <a:solidFill>
                  <a:srgbClr val="000000"/>
                </a:solidFill>
                <a:latin typeface="Verdana" panose="020B0604030504040204" pitchFamily="34" charset="0"/>
              </a:rPr>
              <a:t>habia</a:t>
            </a:r>
            <a:r>
              <a:rPr lang="es-ES" sz="2800" b="0" i="0" u="none" strike="noStrike" baseline="0" dirty="0">
                <a:solidFill>
                  <a:srgbClr val="000000"/>
                </a:solidFill>
                <a:latin typeface="Verdana" panose="020B0604030504040204" pitchFamily="34" charset="0"/>
              </a:rPr>
              <a:t> nada escrito del nuevo testamento, todo era en forma oral, hasta que se dio la </a:t>
            </a:r>
            <a:r>
              <a:rPr lang="es-ES" sz="2800" b="0" i="0" u="none" strike="noStrike" baseline="0" dirty="0" err="1">
                <a:solidFill>
                  <a:srgbClr val="000000"/>
                </a:solidFill>
                <a:latin typeface="Verdana" panose="020B0604030504040204" pitchFamily="34" charset="0"/>
              </a:rPr>
              <a:t>nesecidad</a:t>
            </a:r>
            <a:r>
              <a:rPr lang="es-ES" sz="2800" b="0" i="0" u="none" strike="noStrike" baseline="0" dirty="0">
                <a:solidFill>
                  <a:srgbClr val="000000"/>
                </a:solidFill>
                <a:latin typeface="Verdana" panose="020B0604030504040204" pitchFamily="34" charset="0"/>
              </a:rPr>
              <a:t> de tener el mensaje por escrito.</a:t>
            </a:r>
          </a:p>
          <a:p>
            <a:pPr marR="0" algn="l" rtl="0"/>
            <a:endParaRPr lang="es-ES" sz="2800" b="0" i="0" u="none" strike="noStrike" baseline="0" dirty="0">
              <a:solidFill>
                <a:srgbClr val="FF0000"/>
              </a:solidFill>
              <a:latin typeface="Verdana" panose="020B0604030504040204" pitchFamily="34" charset="0"/>
            </a:endParaRPr>
          </a:p>
          <a:p>
            <a:pPr marR="0" algn="l" rtl="0"/>
            <a:r>
              <a:rPr lang="es-ES" sz="2800" b="1" i="0" u="none" strike="noStrike" baseline="0" dirty="0">
                <a:solidFill>
                  <a:srgbClr val="FF0000"/>
                </a:solidFill>
                <a:latin typeface="Verdana" panose="020B0604030504040204" pitchFamily="34" charset="0"/>
              </a:rPr>
              <a:t>2Th 2:15</a:t>
            </a:r>
            <a:r>
              <a:rPr lang="es-ES" sz="2800" b="0" i="0" u="none" strike="noStrike" baseline="0" dirty="0">
                <a:solidFill>
                  <a:srgbClr val="FF0000"/>
                </a:solidFill>
                <a:latin typeface="Verdana" panose="020B0604030504040204" pitchFamily="34" charset="0"/>
              </a:rPr>
              <a:t>  </a:t>
            </a:r>
            <a:r>
              <a:rPr lang="es-ES" sz="2800" b="0" i="0" u="none" strike="noStrike" baseline="0" dirty="0">
                <a:solidFill>
                  <a:srgbClr val="000000"/>
                </a:solidFill>
                <a:latin typeface="Verdana" panose="020B0604030504040204" pitchFamily="34" charset="0"/>
              </a:rPr>
              <a:t>Así que, hermanos, estad firmes, y retened la doctrina que habéis aprendido</a:t>
            </a:r>
            <a:r>
              <a:rPr lang="es-ES" sz="2800" b="1" i="0" u="sng" strike="noStrike" baseline="0" dirty="0">
                <a:solidFill>
                  <a:srgbClr val="FF0000"/>
                </a:solidFill>
                <a:latin typeface="Verdana" panose="020B0604030504040204" pitchFamily="34" charset="0"/>
              </a:rPr>
              <a:t>, sea por palabra</a:t>
            </a:r>
            <a:r>
              <a:rPr lang="es-ES" sz="2800" b="0" i="0" u="none" strike="noStrike" baseline="0" dirty="0">
                <a:solidFill>
                  <a:srgbClr val="FF0000"/>
                </a:solidFill>
                <a:latin typeface="Verdana" panose="020B0604030504040204" pitchFamily="34" charset="0"/>
              </a:rPr>
              <a:t>, o </a:t>
            </a:r>
            <a:r>
              <a:rPr lang="es-ES" sz="2800" b="1" i="0" u="sng" strike="noStrike" baseline="0" dirty="0">
                <a:solidFill>
                  <a:srgbClr val="FF0000"/>
                </a:solidFill>
                <a:latin typeface="Verdana" panose="020B0604030504040204" pitchFamily="34" charset="0"/>
              </a:rPr>
              <a:t>por carta nuestra</a:t>
            </a:r>
          </a:p>
          <a:p>
            <a:pPr marR="0" algn="l" rtl="0"/>
            <a:endParaRPr lang="es-ES" b="1"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p:txBody>
      </p:sp>
    </p:spTree>
    <p:extLst>
      <p:ext uri="{BB962C8B-B14F-4D97-AF65-F5344CB8AC3E}">
        <p14:creationId xmlns:p14="http://schemas.microsoft.com/office/powerpoint/2010/main" val="2874800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774681-CB70-4079-A32B-41575D6EB15A}"/>
              </a:ext>
            </a:extLst>
          </p:cNvPr>
          <p:cNvSpPr txBox="1"/>
          <p:nvPr/>
        </p:nvSpPr>
        <p:spPr>
          <a:xfrm>
            <a:off x="76200" y="0"/>
            <a:ext cx="8991600" cy="6955750"/>
          </a:xfrm>
          <a:prstGeom prst="rect">
            <a:avLst/>
          </a:prstGeom>
          <a:noFill/>
        </p:spPr>
        <p:txBody>
          <a:bodyPr wrap="square">
            <a:spAutoFit/>
          </a:bodyPr>
          <a:lstStyle/>
          <a:p>
            <a:pPr marR="0" algn="l" rtl="0"/>
            <a:r>
              <a:rPr lang="es-ES" sz="2000" b="1" i="0" u="none" strike="noStrike" baseline="0" dirty="0">
                <a:solidFill>
                  <a:srgbClr val="FF9300"/>
                </a:solidFill>
                <a:latin typeface="Verdana" panose="020B0604030504040204" pitchFamily="34" charset="0"/>
              </a:rPr>
              <a:t>	</a:t>
            </a:r>
            <a:r>
              <a:rPr lang="es-ES" sz="2800" b="1" dirty="0">
                <a:solidFill>
                  <a:srgbClr val="FF9300"/>
                </a:solidFill>
                <a:latin typeface="Verdana" panose="020B0604030504040204" pitchFamily="34" charset="0"/>
              </a:rPr>
              <a:t> </a:t>
            </a:r>
            <a:r>
              <a:rPr lang="es-ES" sz="2800" b="1" i="0" u="none" strike="noStrike" baseline="0" dirty="0">
                <a:solidFill>
                  <a:srgbClr val="FF9300"/>
                </a:solidFill>
                <a:latin typeface="Verdana" panose="020B0604030504040204" pitchFamily="34" charset="0"/>
              </a:rPr>
              <a:t>EL CANON DE LAS ESCRITURAS</a:t>
            </a:r>
          </a:p>
          <a:p>
            <a:pPr marR="0" algn="l" rtl="0"/>
            <a:endParaRPr lang="es-ES" sz="2800" b="1" i="0" u="none" strike="noStrike" baseline="0" dirty="0">
              <a:solidFill>
                <a:srgbClr val="FF9300"/>
              </a:solidFill>
              <a:latin typeface="Verdana" panose="020B0604030504040204" pitchFamily="34" charset="0"/>
            </a:endParaRPr>
          </a:p>
          <a:p>
            <a:pPr marR="0" algn="l" rtl="0"/>
            <a:r>
              <a:rPr lang="en-US" sz="2800" dirty="0">
                <a:solidFill>
                  <a:srgbClr val="000000"/>
                </a:solidFill>
                <a:latin typeface="Verdana" panose="020B0604030504040204" pitchFamily="34" charset="0"/>
              </a:rPr>
              <a:t>		</a:t>
            </a:r>
            <a:r>
              <a:rPr lang="es-ES" sz="2800" b="1" i="0" u="none" strike="noStrike" baseline="0" dirty="0">
                <a:solidFill>
                  <a:srgbClr val="FF9300"/>
                </a:solidFill>
                <a:latin typeface="Verdana" panose="020B0604030504040204" pitchFamily="34" charset="0"/>
              </a:rPr>
              <a:t>EL CANON DEL N. T.</a:t>
            </a:r>
          </a:p>
          <a:p>
            <a:pPr marR="0" algn="l" rtl="0"/>
            <a:endParaRPr lang="es-ES" sz="2800" b="1" dirty="0">
              <a:solidFill>
                <a:srgbClr val="FF9300"/>
              </a:solidFill>
              <a:latin typeface="Verdana" panose="020B0604030504040204" pitchFamily="34" charset="0"/>
            </a:endParaRPr>
          </a:p>
          <a:p>
            <a:pPr marR="0" algn="l" rtl="0"/>
            <a:endParaRPr lang="es-ES" sz="2800" b="1" dirty="0">
              <a:solidFill>
                <a:srgbClr val="FF9300"/>
              </a:solidFill>
              <a:latin typeface="Verdana" panose="020B0604030504040204" pitchFamily="34" charset="0"/>
            </a:endParaRPr>
          </a:p>
          <a:p>
            <a:pPr marR="0" algn="l" rtl="0"/>
            <a:r>
              <a:rPr lang="es-ES" sz="2800" i="0" u="none" strike="noStrike" baseline="0" dirty="0">
                <a:solidFill>
                  <a:srgbClr val="000000"/>
                </a:solidFill>
                <a:latin typeface="Verdana" panose="020B0604030504040204" pitchFamily="34" charset="0"/>
              </a:rPr>
              <a:t>El cristianismo se estaba expandiendo fuera de las fronteras de Juda (Israel)</a:t>
            </a:r>
          </a:p>
          <a:p>
            <a:pPr marR="0" algn="l" rtl="0"/>
            <a:r>
              <a:rPr lang="es-ES" sz="2800" i="0" u="none" strike="noStrike" baseline="0" dirty="0">
                <a:solidFill>
                  <a:srgbClr val="000000"/>
                </a:solidFill>
                <a:latin typeface="Verdana" panose="020B0604030504040204" pitchFamily="34" charset="0"/>
              </a:rPr>
              <a:t>Y era necesario que el mensaje fuera el mismo hasta donde llegara, fue así como se empezó la escritura por medio de cartas.</a:t>
            </a:r>
          </a:p>
          <a:p>
            <a:pPr marR="0" algn="l" rtl="0"/>
            <a:endParaRPr lang="es-ES" sz="2800" i="0" u="none" strike="noStrike" baseline="0" dirty="0">
              <a:solidFill>
                <a:srgbClr val="000000"/>
              </a:solidFill>
              <a:latin typeface="Verdana" panose="020B0604030504040204" pitchFamily="34" charset="0"/>
            </a:endParaRPr>
          </a:p>
          <a:p>
            <a:pPr marR="0" algn="l" rtl="0"/>
            <a:r>
              <a:rPr lang="es-ES" sz="2800" b="0" i="0" u="none" strike="noStrike" baseline="0" dirty="0">
                <a:solidFill>
                  <a:srgbClr val="000000"/>
                </a:solidFill>
                <a:latin typeface="Verdana" panose="020B0604030504040204" pitchFamily="34" charset="0"/>
              </a:rPr>
              <a:t> </a:t>
            </a:r>
            <a:r>
              <a:rPr lang="es-ES" sz="2800" b="1" i="0" u="none" strike="noStrike" baseline="0" dirty="0" err="1">
                <a:solidFill>
                  <a:srgbClr val="FF0000"/>
                </a:solidFill>
                <a:latin typeface="Verdana" panose="020B0604030504040204" pitchFamily="34" charset="0"/>
              </a:rPr>
              <a:t>Luk</a:t>
            </a:r>
            <a:r>
              <a:rPr lang="es-ES" sz="2800" b="1" i="0" u="none" strike="noStrike" baseline="0" dirty="0">
                <a:solidFill>
                  <a:srgbClr val="FF0000"/>
                </a:solidFill>
                <a:latin typeface="Verdana" panose="020B0604030504040204" pitchFamily="34" charset="0"/>
              </a:rPr>
              <a:t> 1:1</a:t>
            </a:r>
            <a:r>
              <a:rPr lang="es-ES" sz="2800" b="0" i="0" u="none" strike="noStrike" baseline="0" dirty="0">
                <a:solidFill>
                  <a:srgbClr val="FF0000"/>
                </a:solidFill>
                <a:latin typeface="Verdana" panose="020B0604030504040204" pitchFamily="34" charset="0"/>
              </a:rPr>
              <a:t>  </a:t>
            </a:r>
            <a:r>
              <a:rPr lang="es-ES" sz="2800" b="0" i="0" u="none" strike="noStrike" baseline="0" dirty="0">
                <a:solidFill>
                  <a:srgbClr val="000000"/>
                </a:solidFill>
                <a:latin typeface="Verdana" panose="020B0604030504040204" pitchFamily="34" charset="0"/>
              </a:rPr>
              <a:t>Puesto que</a:t>
            </a:r>
            <a:r>
              <a:rPr lang="es-ES" sz="2800" b="0" i="0" u="none" strike="noStrike" baseline="0" dirty="0">
                <a:solidFill>
                  <a:srgbClr val="FF0000"/>
                </a:solidFill>
                <a:latin typeface="Verdana" panose="020B0604030504040204" pitchFamily="34" charset="0"/>
              </a:rPr>
              <a:t> </a:t>
            </a:r>
            <a:r>
              <a:rPr lang="es-ES" sz="2800" b="1" i="0" u="sng" strike="noStrike" baseline="0" dirty="0">
                <a:solidFill>
                  <a:srgbClr val="FF0000"/>
                </a:solidFill>
                <a:latin typeface="Verdana" panose="020B0604030504040204" pitchFamily="34" charset="0"/>
              </a:rPr>
              <a:t>muchos han intentado narrar ordenadamente </a:t>
            </a:r>
            <a:r>
              <a:rPr lang="es-ES" sz="2800" b="0" i="0" u="none" strike="noStrike" baseline="0" dirty="0">
                <a:solidFill>
                  <a:srgbClr val="000000"/>
                </a:solidFill>
                <a:latin typeface="Verdana" panose="020B0604030504040204" pitchFamily="34" charset="0"/>
              </a:rPr>
              <a:t>las cosas que se han verificado entre nosotros, </a:t>
            </a:r>
          </a:p>
          <a:p>
            <a:pPr marR="0" algn="l" rtl="0"/>
            <a:endParaRPr lang="es-ES" b="1"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p:txBody>
      </p:sp>
    </p:spTree>
    <p:extLst>
      <p:ext uri="{BB962C8B-B14F-4D97-AF65-F5344CB8AC3E}">
        <p14:creationId xmlns:p14="http://schemas.microsoft.com/office/powerpoint/2010/main" val="2944883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837317-F335-4EB2-8B42-2FA147D8784F}"/>
              </a:ext>
            </a:extLst>
          </p:cNvPr>
          <p:cNvSpPr txBox="1"/>
          <p:nvPr/>
        </p:nvSpPr>
        <p:spPr>
          <a:xfrm>
            <a:off x="152400" y="381000"/>
            <a:ext cx="8839200" cy="7571303"/>
          </a:xfrm>
          <a:prstGeom prst="rect">
            <a:avLst/>
          </a:prstGeom>
          <a:noFill/>
        </p:spPr>
        <p:txBody>
          <a:bodyPr wrap="square">
            <a:spAutoFit/>
          </a:bodyPr>
          <a:lstStyle/>
          <a:p>
            <a:pPr marR="0" algn="l" rtl="0"/>
            <a:r>
              <a:rPr lang="es-ES" sz="1800" b="1" i="0" u="none" strike="noStrike" baseline="0" dirty="0">
                <a:solidFill>
                  <a:srgbClr val="FF9300"/>
                </a:solidFill>
                <a:latin typeface="Verdana" panose="020B0604030504040204" pitchFamily="34" charset="0"/>
              </a:rPr>
              <a:t>	</a:t>
            </a:r>
            <a:r>
              <a:rPr lang="es-ES" sz="2400" b="1" i="0" u="none" strike="noStrike" baseline="0" dirty="0">
                <a:solidFill>
                  <a:srgbClr val="FF9300"/>
                </a:solidFill>
                <a:latin typeface="Verdana" panose="020B0604030504040204" pitchFamily="34" charset="0"/>
              </a:rPr>
              <a:t>	EL CANON DE LAS ESCRITURAS</a:t>
            </a:r>
          </a:p>
          <a:p>
            <a:pPr marR="0" algn="l" rtl="0"/>
            <a:endParaRPr lang="es-ES" sz="2400" b="1" i="0" u="none" strike="noStrike" baseline="0" dirty="0">
              <a:solidFill>
                <a:srgbClr val="FF9300"/>
              </a:solidFill>
              <a:latin typeface="Verdana" panose="020B0604030504040204" pitchFamily="34" charset="0"/>
            </a:endParaRPr>
          </a:p>
          <a:p>
            <a:pPr marR="0" algn="l" rtl="0"/>
            <a:r>
              <a:rPr lang="en-US" sz="2400" dirty="0">
                <a:solidFill>
                  <a:srgbClr val="000000"/>
                </a:solidFill>
                <a:latin typeface="Verdana" panose="020B0604030504040204" pitchFamily="34" charset="0"/>
              </a:rPr>
              <a:t>		    </a:t>
            </a:r>
            <a:r>
              <a:rPr lang="es-ES" sz="2400" b="1" i="0" u="none" strike="noStrike" baseline="0" dirty="0">
                <a:solidFill>
                  <a:srgbClr val="FF9300"/>
                </a:solidFill>
                <a:latin typeface="Verdana" panose="020B0604030504040204" pitchFamily="34" charset="0"/>
              </a:rPr>
              <a:t>EL CANON DEL N. T.</a:t>
            </a:r>
          </a:p>
          <a:p>
            <a:pPr marR="0" algn="l" rtl="0"/>
            <a:endParaRPr lang="es-ES" sz="2400" b="1" dirty="0">
              <a:solidFill>
                <a:srgbClr val="FF9300"/>
              </a:solidFill>
              <a:latin typeface="Verdana" panose="020B0604030504040204" pitchFamily="34" charset="0"/>
            </a:endParaRPr>
          </a:p>
          <a:p>
            <a:pPr marR="0" algn="l" rtl="0"/>
            <a:endParaRPr lang="es-ES" sz="2400" b="1" dirty="0">
              <a:solidFill>
                <a:srgbClr val="FF9300"/>
              </a:solidFill>
              <a:latin typeface="Verdana" panose="020B0604030504040204" pitchFamily="34" charset="0"/>
            </a:endParaRPr>
          </a:p>
          <a:p>
            <a:pPr marR="0" algn="l" rtl="0"/>
            <a:r>
              <a:rPr lang="es-ES" sz="2400" b="1" i="0" u="none" strike="noStrike" baseline="0" dirty="0" err="1">
                <a:solidFill>
                  <a:srgbClr val="FF0000"/>
                </a:solidFill>
                <a:latin typeface="Verdana" panose="020B0604030504040204" pitchFamily="34" charset="0"/>
              </a:rPr>
              <a:t>Luk</a:t>
            </a:r>
            <a:r>
              <a:rPr lang="es-ES" sz="2400" b="1" i="0" u="none" strike="noStrike" baseline="0" dirty="0">
                <a:solidFill>
                  <a:srgbClr val="FF0000"/>
                </a:solidFill>
                <a:latin typeface="Verdana" panose="020B0604030504040204" pitchFamily="34" charset="0"/>
              </a:rPr>
              <a:t> 1:2  </a:t>
            </a:r>
            <a:r>
              <a:rPr lang="es-ES" sz="2400" b="1" i="0" u="sng" strike="noStrike" baseline="0" dirty="0">
                <a:solidFill>
                  <a:srgbClr val="FF0000"/>
                </a:solidFill>
                <a:latin typeface="Verdana" panose="020B0604030504040204" pitchFamily="34" charset="0"/>
              </a:rPr>
              <a:t>tal como nos las han transmitido </a:t>
            </a:r>
            <a:r>
              <a:rPr lang="es-ES" sz="2400" b="0" i="0" u="none" strike="noStrike" baseline="0" dirty="0">
                <a:solidFill>
                  <a:srgbClr val="000000"/>
                </a:solidFill>
                <a:latin typeface="Verdana" panose="020B0604030504040204" pitchFamily="34" charset="0"/>
              </a:rPr>
              <a:t>los que desde el principio fueron testigos oculares y servidores de la Palabra, </a:t>
            </a:r>
          </a:p>
          <a:p>
            <a:pPr marR="0" algn="l" rtl="0"/>
            <a:endParaRPr lang="es-ES" sz="2400" b="0" i="0" u="none" strike="noStrike" baseline="0" dirty="0">
              <a:solidFill>
                <a:srgbClr val="000000"/>
              </a:solidFill>
              <a:latin typeface="Verdana" panose="020B0604030504040204" pitchFamily="34" charset="0"/>
            </a:endParaRPr>
          </a:p>
          <a:p>
            <a:pPr marR="0" algn="l" rtl="0"/>
            <a:r>
              <a:rPr lang="es-ES" sz="2400" b="1" i="0" u="none" strike="noStrike" baseline="0" dirty="0" err="1">
                <a:solidFill>
                  <a:srgbClr val="FF0000"/>
                </a:solidFill>
                <a:latin typeface="Verdana" panose="020B0604030504040204" pitchFamily="34" charset="0"/>
              </a:rPr>
              <a:t>Luk</a:t>
            </a:r>
            <a:r>
              <a:rPr lang="es-ES" sz="2400" b="1" i="0" u="none" strike="noStrike" baseline="0" dirty="0">
                <a:solidFill>
                  <a:srgbClr val="FF0000"/>
                </a:solidFill>
                <a:latin typeface="Verdana" panose="020B0604030504040204" pitchFamily="34" charset="0"/>
              </a:rPr>
              <a:t> 1:3  </a:t>
            </a:r>
            <a:r>
              <a:rPr lang="es-ES" sz="2400" b="0" i="0" u="none" strike="noStrike" baseline="0" dirty="0">
                <a:solidFill>
                  <a:srgbClr val="000000"/>
                </a:solidFill>
                <a:latin typeface="Verdana" panose="020B0604030504040204" pitchFamily="34" charset="0"/>
              </a:rPr>
              <a:t>he decidido yo también, después de haber investigado diligentemente todo desde los orígenes</a:t>
            </a:r>
            <a:r>
              <a:rPr lang="es-ES" sz="2400" b="1" i="0" u="sng" strike="noStrike" baseline="0" dirty="0">
                <a:solidFill>
                  <a:srgbClr val="000000"/>
                </a:solidFill>
                <a:latin typeface="Verdana" panose="020B0604030504040204" pitchFamily="34" charset="0"/>
              </a:rPr>
              <a:t>, </a:t>
            </a:r>
            <a:r>
              <a:rPr lang="es-ES" sz="2400" b="1" i="0" u="sng" strike="noStrike" baseline="0" dirty="0">
                <a:solidFill>
                  <a:srgbClr val="FF0000"/>
                </a:solidFill>
                <a:latin typeface="Verdana" panose="020B0604030504040204" pitchFamily="34" charset="0"/>
              </a:rPr>
              <a:t>escribírtelo por su orden</a:t>
            </a:r>
            <a:r>
              <a:rPr lang="es-ES" sz="2400" b="0" i="0" u="none" strike="noStrike" baseline="0" dirty="0">
                <a:solidFill>
                  <a:srgbClr val="000000"/>
                </a:solidFill>
                <a:latin typeface="Verdana" panose="020B0604030504040204" pitchFamily="34" charset="0"/>
              </a:rPr>
              <a:t>, ilustre Teófilo, </a:t>
            </a:r>
            <a:endParaRPr lang="es-ES" sz="2400" i="0" u="none" strike="noStrike" baseline="0"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dirty="0">
              <a:solidFill>
                <a:srgbClr val="FF9300"/>
              </a:solidFill>
              <a:latin typeface="Verdana" panose="020B0604030504040204" pitchFamily="34" charset="0"/>
            </a:endParaRPr>
          </a:p>
        </p:txBody>
      </p:sp>
    </p:spTree>
    <p:extLst>
      <p:ext uri="{BB962C8B-B14F-4D97-AF65-F5344CB8AC3E}">
        <p14:creationId xmlns:p14="http://schemas.microsoft.com/office/powerpoint/2010/main" val="1601528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87A1DE-217F-4B99-9230-786566FB747C}"/>
              </a:ext>
            </a:extLst>
          </p:cNvPr>
          <p:cNvSpPr txBox="1"/>
          <p:nvPr/>
        </p:nvSpPr>
        <p:spPr>
          <a:xfrm>
            <a:off x="0" y="228600"/>
            <a:ext cx="9144000" cy="8863965"/>
          </a:xfrm>
          <a:prstGeom prst="rect">
            <a:avLst/>
          </a:prstGeom>
          <a:noFill/>
        </p:spPr>
        <p:txBody>
          <a:bodyPr wrap="square">
            <a:spAutoFit/>
          </a:bodyPr>
          <a:lstStyle/>
          <a:p>
            <a:pPr marR="0" algn="l" rtl="0"/>
            <a:r>
              <a:rPr lang="es-ES" sz="2400" b="1" i="0" u="none" strike="noStrike" baseline="0" dirty="0">
                <a:solidFill>
                  <a:srgbClr val="FF9300"/>
                </a:solidFill>
                <a:latin typeface="Verdana" panose="020B0604030504040204" pitchFamily="34" charset="0"/>
              </a:rPr>
              <a:t>		EL CANON DE LAS ESCRITURAS</a:t>
            </a:r>
          </a:p>
          <a:p>
            <a:pPr marR="0" algn="l" rtl="0"/>
            <a:endParaRPr lang="es-ES" sz="2400" b="1" i="0" u="none" strike="noStrike" baseline="0" dirty="0">
              <a:solidFill>
                <a:srgbClr val="FF9300"/>
              </a:solidFill>
              <a:latin typeface="Verdana" panose="020B0604030504040204" pitchFamily="34" charset="0"/>
            </a:endParaRPr>
          </a:p>
          <a:p>
            <a:pPr marR="0" algn="l" rtl="0"/>
            <a:r>
              <a:rPr lang="en-US" sz="2400" dirty="0">
                <a:solidFill>
                  <a:srgbClr val="000000"/>
                </a:solidFill>
                <a:latin typeface="Verdana" panose="020B0604030504040204" pitchFamily="34" charset="0"/>
              </a:rPr>
              <a:t>			 </a:t>
            </a:r>
            <a:r>
              <a:rPr lang="es-ES" sz="2400" b="1" i="0" u="none" strike="noStrike" baseline="0" dirty="0">
                <a:solidFill>
                  <a:srgbClr val="FF9300"/>
                </a:solidFill>
                <a:latin typeface="Verdana" panose="020B0604030504040204" pitchFamily="34" charset="0"/>
              </a:rPr>
              <a:t>EL CANON DEL N. T.</a:t>
            </a:r>
          </a:p>
          <a:p>
            <a:pPr marR="0" algn="l" rtl="0"/>
            <a:endParaRPr lang="es-ES" sz="2400" b="1" i="0" u="none" strike="noStrike" baseline="0" dirty="0">
              <a:solidFill>
                <a:srgbClr val="FF9300"/>
              </a:solidFill>
              <a:latin typeface="Verdana" panose="020B0604030504040204" pitchFamily="34" charset="0"/>
            </a:endParaRPr>
          </a:p>
          <a:p>
            <a:pPr marR="0" algn="l" rtl="0"/>
            <a:r>
              <a:rPr lang="es-ES" sz="2400" b="1" i="0" u="none" strike="noStrike" baseline="0" dirty="0">
                <a:solidFill>
                  <a:srgbClr val="FF0000"/>
                </a:solidFill>
                <a:latin typeface="Verdana" panose="020B0604030504040204" pitchFamily="34" charset="0"/>
              </a:rPr>
              <a:t>Los motivos que impulsaron la </a:t>
            </a:r>
            <a:r>
              <a:rPr lang="es-ES" sz="2400" b="1" i="0" u="none" strike="noStrike" baseline="0" dirty="0" err="1">
                <a:solidFill>
                  <a:srgbClr val="FF0000"/>
                </a:solidFill>
                <a:latin typeface="Verdana" panose="020B0604030504040204" pitchFamily="34" charset="0"/>
              </a:rPr>
              <a:t>elaboracion</a:t>
            </a:r>
            <a:r>
              <a:rPr lang="es-ES" sz="2400" b="1" i="0" u="none" strike="noStrike" baseline="0" dirty="0">
                <a:solidFill>
                  <a:srgbClr val="FF0000"/>
                </a:solidFill>
                <a:latin typeface="Verdana" panose="020B0604030504040204" pitchFamily="34" charset="0"/>
              </a:rPr>
              <a:t> del              canon</a:t>
            </a:r>
          </a:p>
          <a:p>
            <a:pPr marR="0" algn="l" rtl="0"/>
            <a:endParaRPr lang="es-ES" sz="2400" b="0" i="0" u="none" strike="noStrike" baseline="0" dirty="0">
              <a:solidFill>
                <a:srgbClr val="000000"/>
              </a:solidFill>
              <a:latin typeface="Verdana" panose="020B0604030504040204" pitchFamily="34" charset="0"/>
            </a:endParaRPr>
          </a:p>
          <a:p>
            <a:pPr marL="342900" marR="0" indent="-342900" algn="l" rtl="0">
              <a:buFont typeface="Arial" panose="020B0604020202020204" pitchFamily="34" charset="0"/>
              <a:buChar char="•"/>
            </a:pPr>
            <a:r>
              <a:rPr lang="es-ES" sz="2400" b="0" i="0" u="none" strike="noStrike" baseline="0" dirty="0" err="1">
                <a:solidFill>
                  <a:srgbClr val="000000"/>
                </a:solidFill>
                <a:latin typeface="Verdana" panose="020B0604030504040204" pitchFamily="34" charset="0"/>
              </a:rPr>
              <a:t>Exiatian</a:t>
            </a:r>
            <a:r>
              <a:rPr lang="es-ES" sz="2400" b="0" i="0" u="none" strike="noStrike" baseline="0" dirty="0">
                <a:solidFill>
                  <a:srgbClr val="000000"/>
                </a:solidFill>
                <a:latin typeface="Verdana" panose="020B0604030504040204" pitchFamily="34" charset="0"/>
              </a:rPr>
              <a:t> muchas mas cartas que no </a:t>
            </a:r>
            <a:r>
              <a:rPr lang="es-ES" sz="2400" b="0" i="0" u="none" strike="noStrike" baseline="0" dirty="0" err="1">
                <a:solidFill>
                  <a:srgbClr val="000000"/>
                </a:solidFill>
                <a:latin typeface="Verdana" panose="020B0604030504040204" pitchFamily="34" charset="0"/>
              </a:rPr>
              <a:t>heran</a:t>
            </a:r>
            <a:r>
              <a:rPr lang="es-ES" sz="2400" b="0" i="0" u="none" strike="noStrike" baseline="0" dirty="0">
                <a:solidFill>
                  <a:srgbClr val="000000"/>
                </a:solidFill>
                <a:latin typeface="Verdana" panose="020B0604030504040204" pitchFamily="34" charset="0"/>
              </a:rPr>
              <a:t> </a:t>
            </a:r>
            <a:r>
              <a:rPr lang="es-ES" sz="2400" b="0" i="0" u="none" strike="noStrike" baseline="0" dirty="0" err="1">
                <a:solidFill>
                  <a:srgbClr val="000000"/>
                </a:solidFill>
                <a:latin typeface="Verdana" panose="020B0604030504040204" pitchFamily="34" charset="0"/>
              </a:rPr>
              <a:t>apostolicas</a:t>
            </a:r>
            <a:r>
              <a:rPr lang="es-ES" sz="2400" b="0" i="0" u="none" strike="noStrike" baseline="0" dirty="0">
                <a:solidFill>
                  <a:srgbClr val="000000"/>
                </a:solidFill>
                <a:latin typeface="Verdana" panose="020B0604030504040204" pitchFamily="34" charset="0"/>
              </a:rPr>
              <a:t> y estaban circulando por las iglesias</a:t>
            </a:r>
          </a:p>
          <a:p>
            <a:pPr marL="342900" marR="0" indent="-342900" algn="l" rtl="0">
              <a:buFont typeface="Arial" panose="020B0604020202020204" pitchFamily="34" charset="0"/>
              <a:buChar char="•"/>
            </a:pPr>
            <a:r>
              <a:rPr lang="es-ES" sz="2400" b="0" i="0" u="none" strike="noStrike" baseline="0" dirty="0">
                <a:solidFill>
                  <a:srgbClr val="000000"/>
                </a:solidFill>
                <a:latin typeface="Verdana" panose="020B0604030504040204" pitchFamily="34" charset="0"/>
              </a:rPr>
              <a:t>Las </a:t>
            </a:r>
            <a:r>
              <a:rPr lang="es-ES" sz="2400" b="0" i="0" u="none" strike="noStrike" baseline="0" dirty="0" err="1">
                <a:solidFill>
                  <a:srgbClr val="000000"/>
                </a:solidFill>
                <a:latin typeface="Verdana" panose="020B0604030504040204" pitchFamily="34" charset="0"/>
              </a:rPr>
              <a:t>herejias</a:t>
            </a:r>
            <a:r>
              <a:rPr lang="es-ES" sz="2400" b="0" i="0" u="none" strike="noStrike" baseline="0" dirty="0">
                <a:solidFill>
                  <a:srgbClr val="000000"/>
                </a:solidFill>
                <a:latin typeface="Verdana" panose="020B0604030504040204" pitchFamily="34" charset="0"/>
              </a:rPr>
              <a:t>, especialmente el nosticismo</a:t>
            </a:r>
          </a:p>
          <a:p>
            <a:pPr marL="342900" marR="0" indent="-342900" algn="l" rtl="0">
              <a:buFont typeface="Arial" panose="020B0604020202020204" pitchFamily="34" charset="0"/>
              <a:buChar char="•"/>
            </a:pPr>
            <a:r>
              <a:rPr lang="en-US" sz="2400" b="0" i="0" u="none" strike="noStrike" baseline="0" dirty="0" err="1">
                <a:solidFill>
                  <a:srgbClr val="000000"/>
                </a:solidFill>
                <a:latin typeface="Verdana" panose="020B0604030504040204" pitchFamily="34" charset="0"/>
              </a:rPr>
              <a:t>Marcion</a:t>
            </a:r>
            <a:r>
              <a:rPr lang="en-US" sz="2400" b="0" i="0" u="none" strike="noStrike" baseline="0" dirty="0">
                <a:solidFill>
                  <a:srgbClr val="000000"/>
                </a:solidFill>
                <a:latin typeface="Verdana" panose="020B0604030504040204" pitchFamily="34" charset="0"/>
              </a:rPr>
              <a:t>,  un </a:t>
            </a:r>
            <a:r>
              <a:rPr lang="en-US" sz="2400" b="0" i="0" u="none" strike="noStrike" baseline="0" dirty="0" err="1">
                <a:solidFill>
                  <a:srgbClr val="000000"/>
                </a:solidFill>
                <a:latin typeface="Verdana" panose="020B0604030504040204" pitchFamily="34" charset="0"/>
              </a:rPr>
              <a:t>hereje</a:t>
            </a:r>
            <a:r>
              <a:rPr lang="en-US" sz="2400" b="0" i="0" u="none" strike="noStrike" baseline="0" dirty="0">
                <a:solidFill>
                  <a:srgbClr val="000000"/>
                </a:solidFill>
                <a:latin typeface="Verdana" panose="020B0604030504040204" pitchFamily="34" charset="0"/>
              </a:rPr>
              <a:t> </a:t>
            </a:r>
            <a:r>
              <a:rPr lang="en-US" sz="2400" b="0" i="0" u="none" strike="noStrike" baseline="0" dirty="0" err="1">
                <a:solidFill>
                  <a:srgbClr val="000000"/>
                </a:solidFill>
                <a:latin typeface="Verdana" panose="020B0604030504040204" pitchFamily="34" charset="0"/>
              </a:rPr>
              <a:t>nostico</a:t>
            </a:r>
            <a:r>
              <a:rPr lang="en-US" sz="2400" b="0" i="0" u="none" strike="noStrike" baseline="0" dirty="0">
                <a:solidFill>
                  <a:srgbClr val="000000"/>
                </a:solidFill>
                <a:latin typeface="Verdana" panose="020B0604030504040204" pitchFamily="34" charset="0"/>
              </a:rPr>
              <a:t> </a:t>
            </a:r>
            <a:r>
              <a:rPr lang="en-US" sz="2400" b="0" i="0" u="none" strike="noStrike" baseline="0" dirty="0" err="1">
                <a:solidFill>
                  <a:srgbClr val="000000"/>
                </a:solidFill>
                <a:latin typeface="Verdana" panose="020B0604030504040204" pitchFamily="34" charset="0"/>
              </a:rPr>
              <a:t>habia</a:t>
            </a:r>
            <a:r>
              <a:rPr lang="en-US" sz="2400" b="0" i="0" u="none" strike="noStrike" baseline="0" dirty="0">
                <a:solidFill>
                  <a:srgbClr val="000000"/>
                </a:solidFill>
                <a:latin typeface="Verdana" panose="020B0604030504040204" pitchFamily="34" charset="0"/>
              </a:rPr>
              <a:t> </a:t>
            </a:r>
            <a:r>
              <a:rPr lang="en-US" sz="2400" b="0" i="0" u="none" strike="noStrike" baseline="0" dirty="0" err="1">
                <a:solidFill>
                  <a:srgbClr val="000000"/>
                </a:solidFill>
                <a:latin typeface="Verdana" panose="020B0604030504040204" pitchFamily="34" charset="0"/>
              </a:rPr>
              <a:t>elaborado</a:t>
            </a:r>
            <a:r>
              <a:rPr lang="en-US" sz="2400" b="0" i="0" u="none" strike="noStrike" baseline="0" dirty="0">
                <a:solidFill>
                  <a:srgbClr val="000000"/>
                </a:solidFill>
                <a:latin typeface="Verdana" panose="020B0604030504040204" pitchFamily="34" charset="0"/>
              </a:rPr>
              <a:t> </a:t>
            </a:r>
            <a:r>
              <a:rPr lang="en-US" sz="2400" b="0" i="0" u="none" strike="noStrike" baseline="0" dirty="0" err="1">
                <a:solidFill>
                  <a:srgbClr val="000000"/>
                </a:solidFill>
                <a:latin typeface="Verdana" panose="020B0604030504040204" pitchFamily="34" charset="0"/>
              </a:rPr>
              <a:t>su</a:t>
            </a:r>
            <a:r>
              <a:rPr lang="en-US" sz="2400" b="0" i="0" u="none" strike="noStrike" baseline="0" dirty="0">
                <a:solidFill>
                  <a:srgbClr val="000000"/>
                </a:solidFill>
                <a:latin typeface="Verdana" panose="020B0604030504040204" pitchFamily="34" charset="0"/>
              </a:rPr>
              <a:t> </a:t>
            </a:r>
            <a:r>
              <a:rPr lang="en-US" sz="2400" b="0" i="0" u="none" strike="noStrike" baseline="0" dirty="0" err="1">
                <a:solidFill>
                  <a:srgbClr val="000000"/>
                </a:solidFill>
                <a:latin typeface="Verdana" panose="020B0604030504040204" pitchFamily="34" charset="0"/>
              </a:rPr>
              <a:t>propio</a:t>
            </a:r>
            <a:r>
              <a:rPr lang="en-US" sz="2400" b="0" i="0" u="none" strike="noStrike" baseline="0" dirty="0">
                <a:solidFill>
                  <a:srgbClr val="000000"/>
                </a:solidFill>
                <a:latin typeface="Verdana" panose="020B0604030504040204" pitchFamily="34" charset="0"/>
              </a:rPr>
              <a:t> canon del N.T.</a:t>
            </a:r>
          </a:p>
          <a:p>
            <a:pPr marL="342900" marR="0" indent="-342900" algn="l" rtl="0">
              <a:buFont typeface="Arial" panose="020B0604020202020204" pitchFamily="34" charset="0"/>
              <a:buChar char="•"/>
            </a:pPr>
            <a:r>
              <a:rPr lang="en-US" sz="2400" b="0" i="0" u="none" strike="noStrike" baseline="0" dirty="0">
                <a:solidFill>
                  <a:srgbClr val="000000"/>
                </a:solidFill>
                <a:latin typeface="Verdana" panose="020B0604030504040204" pitchFamily="34" charset="0"/>
              </a:rPr>
              <a:t>El ultimo </a:t>
            </a:r>
            <a:r>
              <a:rPr lang="en-US" sz="2400" b="0" i="0" u="none" strike="noStrike" baseline="0" dirty="0" err="1">
                <a:solidFill>
                  <a:srgbClr val="000000"/>
                </a:solidFill>
                <a:latin typeface="Verdana" panose="020B0604030504040204" pitchFamily="34" charset="0"/>
              </a:rPr>
              <a:t>emperador</a:t>
            </a:r>
            <a:r>
              <a:rPr lang="en-US" sz="2400" b="0" i="0" u="none" strike="noStrike" baseline="0" dirty="0">
                <a:solidFill>
                  <a:srgbClr val="000000"/>
                </a:solidFill>
                <a:latin typeface="Verdana" panose="020B0604030504040204" pitchFamily="34" charset="0"/>
              </a:rPr>
              <a:t> Romano </a:t>
            </a:r>
            <a:r>
              <a:rPr lang="en-US" sz="2400" b="0" i="0" u="none" strike="noStrike" baseline="0" dirty="0" err="1">
                <a:solidFill>
                  <a:srgbClr val="000000"/>
                </a:solidFill>
                <a:latin typeface="Verdana" panose="020B0604030504040204" pitchFamily="34" charset="0"/>
              </a:rPr>
              <a:t>Diocleciano</a:t>
            </a:r>
            <a:r>
              <a:rPr lang="en-US" sz="2400" b="0" i="0" u="none" strike="noStrike" baseline="0" dirty="0">
                <a:solidFill>
                  <a:srgbClr val="000000"/>
                </a:solidFill>
                <a:latin typeface="Verdana" panose="020B0604030504040204" pitchFamily="34" charset="0"/>
              </a:rPr>
              <a:t> 302 </a:t>
            </a:r>
            <a:r>
              <a:rPr lang="en-US" sz="2400" b="0" i="0" u="none" strike="noStrike" baseline="0" dirty="0" err="1">
                <a:solidFill>
                  <a:srgbClr val="000000"/>
                </a:solidFill>
                <a:latin typeface="Verdana" panose="020B0604030504040204" pitchFamily="34" charset="0"/>
              </a:rPr>
              <a:t>d.C.</a:t>
            </a:r>
            <a:r>
              <a:rPr lang="en-US" sz="2400" b="0" i="0" u="none" strike="noStrike" baseline="0" dirty="0">
                <a:solidFill>
                  <a:srgbClr val="000000"/>
                </a:solidFill>
                <a:latin typeface="Verdana" panose="020B0604030504040204" pitchFamily="34" charset="0"/>
              </a:rPr>
              <a:t> </a:t>
            </a:r>
            <a:r>
              <a:rPr lang="en-US" sz="2400" b="0" i="0" u="none" strike="noStrike" baseline="0" dirty="0" err="1">
                <a:solidFill>
                  <a:srgbClr val="000000"/>
                </a:solidFill>
                <a:latin typeface="Verdana" panose="020B0604030504040204" pitchFamily="34" charset="0"/>
              </a:rPr>
              <a:t>ordeno</a:t>
            </a:r>
            <a:r>
              <a:rPr lang="en-US" sz="2400" b="0" i="0" u="none" strike="noStrike" baseline="0" dirty="0">
                <a:solidFill>
                  <a:srgbClr val="000000"/>
                </a:solidFill>
                <a:latin typeface="Verdana" panose="020B0604030504040204" pitchFamily="34" charset="0"/>
              </a:rPr>
              <a:t> </a:t>
            </a:r>
            <a:r>
              <a:rPr lang="en-US" sz="2400" b="0" i="0" u="none" strike="noStrike" baseline="0" dirty="0" err="1">
                <a:solidFill>
                  <a:srgbClr val="000000"/>
                </a:solidFill>
                <a:latin typeface="Verdana" panose="020B0604030504040204" pitchFamily="34" charset="0"/>
              </a:rPr>
              <a:t>quemar</a:t>
            </a:r>
            <a:r>
              <a:rPr lang="en-US" sz="2400" b="0" i="0" u="none" strike="noStrike" baseline="0" dirty="0">
                <a:solidFill>
                  <a:srgbClr val="000000"/>
                </a:solidFill>
                <a:latin typeface="Verdana" panose="020B0604030504040204" pitchFamily="34" charset="0"/>
              </a:rPr>
              <a:t> </a:t>
            </a:r>
            <a:r>
              <a:rPr lang="en-US" sz="2400" b="0" i="0" u="none" strike="noStrike" baseline="0" dirty="0" err="1">
                <a:solidFill>
                  <a:srgbClr val="000000"/>
                </a:solidFill>
                <a:latin typeface="Verdana" panose="020B0604030504040204" pitchFamily="34" charset="0"/>
              </a:rPr>
              <a:t>toda</a:t>
            </a:r>
            <a:r>
              <a:rPr lang="en-US" sz="2400" b="0" i="0" u="none" strike="noStrike" baseline="0" dirty="0">
                <a:solidFill>
                  <a:srgbClr val="000000"/>
                </a:solidFill>
                <a:latin typeface="Verdana" panose="020B0604030504040204" pitchFamily="34" charset="0"/>
              </a:rPr>
              <a:t> carta y </a:t>
            </a:r>
            <a:r>
              <a:rPr lang="en-US" sz="2400" b="0" i="0" u="none" strike="noStrike" baseline="0" dirty="0" err="1">
                <a:solidFill>
                  <a:srgbClr val="000000"/>
                </a:solidFill>
                <a:latin typeface="Verdana" panose="020B0604030504040204" pitchFamily="34" charset="0"/>
              </a:rPr>
              <a:t>literatura</a:t>
            </a:r>
            <a:r>
              <a:rPr lang="en-US" sz="2400" b="0" i="0" u="none" strike="noStrike" baseline="0" dirty="0">
                <a:solidFill>
                  <a:srgbClr val="000000"/>
                </a:solidFill>
                <a:latin typeface="Verdana" panose="020B0604030504040204" pitchFamily="34" charset="0"/>
              </a:rPr>
              <a:t> religiosa </a:t>
            </a:r>
            <a:r>
              <a:rPr lang="en-US" sz="2400" b="0" i="0" u="none" strike="noStrike" baseline="0" dirty="0" err="1">
                <a:solidFill>
                  <a:srgbClr val="000000"/>
                </a:solidFill>
                <a:latin typeface="Verdana" panose="020B0604030504040204" pitchFamily="34" charset="0"/>
              </a:rPr>
              <a:t>cristiana</a:t>
            </a:r>
            <a:r>
              <a:rPr lang="en-US" sz="2400" b="0" i="0" u="none" strike="noStrike" baseline="0" dirty="0">
                <a:solidFill>
                  <a:srgbClr val="000000"/>
                </a:solidFill>
                <a:latin typeface="Verdana" panose="020B0604030504040204" pitchFamily="34" charset="0"/>
              </a:rPr>
              <a:t>.</a:t>
            </a:r>
            <a:endParaRPr lang="es-ES" sz="2400" b="1" dirty="0">
              <a:solidFill>
                <a:srgbClr val="FF9300"/>
              </a:solidFill>
              <a:latin typeface="Verdana" panose="020B0604030504040204" pitchFamily="34" charset="0"/>
            </a:endParaRPr>
          </a:p>
          <a:p>
            <a:pPr marR="0" algn="l" rtl="0"/>
            <a:endParaRPr lang="es-ES" sz="2400" b="1" i="0" u="none" strike="noStrike" baseline="0" dirty="0">
              <a:solidFill>
                <a:srgbClr val="FF9300"/>
              </a:solidFill>
              <a:latin typeface="Verdana" panose="020B0604030504040204" pitchFamily="34" charset="0"/>
            </a:endParaRPr>
          </a:p>
          <a:p>
            <a:pPr marR="0" algn="l" rtl="0"/>
            <a:endParaRPr lang="es-ES" sz="2400" b="1" dirty="0">
              <a:solidFill>
                <a:srgbClr val="FF9300"/>
              </a:solidFill>
              <a:latin typeface="Verdana" panose="020B0604030504040204" pitchFamily="34" charset="0"/>
            </a:endParaRPr>
          </a:p>
          <a:p>
            <a:pPr marR="0" algn="l" rtl="0"/>
            <a:endParaRPr lang="es-ES" sz="2400" b="1" i="0" u="none" strike="noStrike" baseline="0" dirty="0">
              <a:solidFill>
                <a:srgbClr val="FF9300"/>
              </a:solidFill>
              <a:latin typeface="Verdana" panose="020B0604030504040204" pitchFamily="34" charset="0"/>
            </a:endParaRPr>
          </a:p>
          <a:p>
            <a:pPr marR="0" algn="l" rtl="0"/>
            <a:endParaRPr lang="es-ES" sz="2400" b="1" dirty="0">
              <a:solidFill>
                <a:srgbClr val="FF9300"/>
              </a:solidFill>
              <a:latin typeface="Verdana" panose="020B0604030504040204" pitchFamily="34" charset="0"/>
            </a:endParaRPr>
          </a:p>
          <a:p>
            <a:pPr marR="0" algn="l" rtl="0"/>
            <a:endParaRPr lang="es-ES" sz="24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p:txBody>
      </p:sp>
    </p:spTree>
    <p:extLst>
      <p:ext uri="{BB962C8B-B14F-4D97-AF65-F5344CB8AC3E}">
        <p14:creationId xmlns:p14="http://schemas.microsoft.com/office/powerpoint/2010/main" val="4014517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086E48-297F-4B99-83ED-7438651AAE01}"/>
              </a:ext>
            </a:extLst>
          </p:cNvPr>
          <p:cNvSpPr txBox="1"/>
          <p:nvPr/>
        </p:nvSpPr>
        <p:spPr>
          <a:xfrm>
            <a:off x="0" y="0"/>
            <a:ext cx="9144000" cy="10248960"/>
          </a:xfrm>
          <a:prstGeom prst="rect">
            <a:avLst/>
          </a:prstGeom>
          <a:noFill/>
        </p:spPr>
        <p:txBody>
          <a:bodyPr wrap="square">
            <a:spAutoFit/>
          </a:bodyPr>
          <a:lstStyle/>
          <a:p>
            <a:pPr marR="0" algn="l" rtl="0"/>
            <a:r>
              <a:rPr lang="es-ES" sz="1800" b="1" i="0" u="none" strike="noStrike" baseline="0" dirty="0">
                <a:solidFill>
                  <a:srgbClr val="FF9300"/>
                </a:solidFill>
                <a:latin typeface="Verdana" panose="020B0604030504040204" pitchFamily="34" charset="0"/>
              </a:rPr>
              <a:t>	</a:t>
            </a:r>
            <a:r>
              <a:rPr lang="es-ES" sz="2400" b="1" i="0" u="none" strike="noStrike" baseline="0" dirty="0">
                <a:solidFill>
                  <a:srgbClr val="FF9300"/>
                </a:solidFill>
                <a:latin typeface="Verdana" panose="020B0604030504040204" pitchFamily="34" charset="0"/>
              </a:rPr>
              <a:t>	EL CANON DE LAS ESCRITURAS</a:t>
            </a:r>
          </a:p>
          <a:p>
            <a:pPr marR="0" algn="l" rtl="0"/>
            <a:endParaRPr lang="es-ES" sz="2400" b="1" i="0" u="none" strike="noStrike" baseline="0" dirty="0">
              <a:solidFill>
                <a:srgbClr val="FF9300"/>
              </a:solidFill>
              <a:latin typeface="Verdana" panose="020B0604030504040204" pitchFamily="34" charset="0"/>
            </a:endParaRPr>
          </a:p>
          <a:p>
            <a:pPr marR="0" algn="l" rtl="0"/>
            <a:r>
              <a:rPr lang="en-US" sz="2400" dirty="0">
                <a:solidFill>
                  <a:srgbClr val="000000"/>
                </a:solidFill>
                <a:latin typeface="Verdana" panose="020B0604030504040204" pitchFamily="34" charset="0"/>
              </a:rPr>
              <a:t>			 </a:t>
            </a:r>
            <a:r>
              <a:rPr lang="es-ES" sz="2400" b="1" i="0" u="none" strike="noStrike" baseline="0" dirty="0">
                <a:solidFill>
                  <a:srgbClr val="FF9300"/>
                </a:solidFill>
                <a:latin typeface="Verdana" panose="020B0604030504040204" pitchFamily="34" charset="0"/>
              </a:rPr>
              <a:t>EL CANON DEL N. T.</a:t>
            </a:r>
          </a:p>
          <a:p>
            <a:pPr marR="0" algn="l" rtl="0"/>
            <a:endParaRPr lang="es-ES" sz="2400" b="1" dirty="0">
              <a:solidFill>
                <a:srgbClr val="FF9300"/>
              </a:solidFill>
              <a:latin typeface="Verdana" panose="020B0604030504040204" pitchFamily="34" charset="0"/>
            </a:endParaRPr>
          </a:p>
          <a:p>
            <a:pPr marR="0" algn="l" rtl="0"/>
            <a:r>
              <a:rPr lang="es-ES" sz="2400" b="1" dirty="0">
                <a:solidFill>
                  <a:srgbClr val="FF0000"/>
                </a:solidFill>
                <a:latin typeface="Verdana" panose="020B0604030504040204" pitchFamily="34" charset="0"/>
              </a:rPr>
              <a:t>CONCILIO DE HIPONA 393 D.C</a:t>
            </a:r>
            <a:r>
              <a:rPr lang="es-ES" sz="2400" b="1" dirty="0">
                <a:solidFill>
                  <a:srgbClr val="FF9300"/>
                </a:solidFill>
                <a:latin typeface="Verdana" panose="020B0604030504040204" pitchFamily="34" charset="0"/>
              </a:rPr>
              <a:t>.</a:t>
            </a:r>
          </a:p>
          <a:p>
            <a:pPr marR="0" algn="l" rtl="0"/>
            <a:r>
              <a:rPr lang="es-ES" sz="2400" i="0" u="none" strike="noStrike" baseline="0" dirty="0">
                <a:latin typeface="Verdana" panose="020B0604030504040204" pitchFamily="34" charset="0"/>
              </a:rPr>
              <a:t>Se aprobaron 20 libros</a:t>
            </a:r>
            <a:r>
              <a:rPr lang="es-ES" sz="2400" dirty="0">
                <a:latin typeface="Verdana" panose="020B0604030504040204" pitchFamily="34" charset="0"/>
              </a:rPr>
              <a:t>, llamados </a:t>
            </a:r>
          </a:p>
          <a:p>
            <a:pPr marL="285750" marR="0" indent="-285750" algn="l" rtl="0">
              <a:buFont typeface="Arial" panose="020B0604020202020204" pitchFamily="34" charset="0"/>
              <a:buChar char="•"/>
            </a:pPr>
            <a:r>
              <a:rPr lang="es-ES" sz="2400" b="1" dirty="0" err="1">
                <a:latin typeface="Verdana" panose="020B0604030504040204" pitchFamily="34" charset="0"/>
              </a:rPr>
              <a:t>Protocanonicos</a:t>
            </a:r>
            <a:r>
              <a:rPr lang="es-ES" sz="2400" dirty="0">
                <a:latin typeface="Verdana" panose="020B0604030504040204" pitchFamily="34" charset="0"/>
              </a:rPr>
              <a:t>, del primer canon </a:t>
            </a:r>
          </a:p>
          <a:p>
            <a:pPr marL="285750" marR="0" indent="-285750" algn="l" rtl="0">
              <a:buFont typeface="Arial" panose="020B0604020202020204" pitchFamily="34" charset="0"/>
              <a:buChar char="•"/>
            </a:pPr>
            <a:r>
              <a:rPr lang="es-ES" sz="2400" b="1" dirty="0" err="1">
                <a:latin typeface="Verdana" panose="020B0604030504040204" pitchFamily="34" charset="0"/>
              </a:rPr>
              <a:t>Homologomenos</a:t>
            </a:r>
            <a:r>
              <a:rPr lang="es-ES" sz="2400" b="1" dirty="0">
                <a:latin typeface="Verdana" panose="020B0604030504040204" pitchFamily="34" charset="0"/>
              </a:rPr>
              <a:t>, </a:t>
            </a:r>
            <a:r>
              <a:rPr lang="es-ES" sz="2400" dirty="0">
                <a:latin typeface="Verdana" panose="020B0604030504040204" pitchFamily="34" charset="0"/>
              </a:rPr>
              <a:t>sin ninguna objeción</a:t>
            </a:r>
          </a:p>
          <a:p>
            <a:pPr marR="0" algn="l" rtl="0"/>
            <a:endParaRPr lang="es-ES" sz="2400" dirty="0">
              <a:latin typeface="Verdana" panose="020B0604030504040204" pitchFamily="34" charset="0"/>
            </a:endParaRPr>
          </a:p>
          <a:p>
            <a:pPr marR="0" algn="l" rtl="0"/>
            <a:r>
              <a:rPr lang="es-ES" sz="2400" b="1" dirty="0">
                <a:latin typeface="Verdana" panose="020B0604030504040204" pitchFamily="34" charset="0"/>
              </a:rPr>
              <a:t>Quedaron por fuera 7</a:t>
            </a:r>
            <a:r>
              <a:rPr lang="es-ES" sz="2400" dirty="0">
                <a:latin typeface="Verdana" panose="020B0604030504040204" pitchFamily="34" charset="0"/>
              </a:rPr>
              <a:t>, no desechados si no para ser estudiados posteriormente(</a:t>
            </a:r>
            <a:r>
              <a:rPr lang="es-ES" sz="2400" dirty="0" err="1">
                <a:latin typeface="Verdana" panose="020B0604030504040204" pitchFamily="34" charset="0"/>
              </a:rPr>
              <a:t>Antilegomenos</a:t>
            </a:r>
            <a:r>
              <a:rPr lang="es-ES" sz="2400" dirty="0">
                <a:latin typeface="Verdana" panose="020B0604030504040204" pitchFamily="34" charset="0"/>
              </a:rPr>
              <a:t>-con objeciones</a:t>
            </a:r>
          </a:p>
          <a:p>
            <a:pPr marL="285750" marR="0" indent="-285750" algn="l" rtl="0">
              <a:buFont typeface="Arial" panose="020B0604020202020204" pitchFamily="34" charset="0"/>
              <a:buChar char="•"/>
            </a:pPr>
            <a:r>
              <a:rPr lang="es-ES" sz="2400" b="1" dirty="0">
                <a:solidFill>
                  <a:srgbClr val="00B0F0"/>
                </a:solidFill>
                <a:latin typeface="Verdana" panose="020B0604030504040204" pitchFamily="34" charset="0"/>
              </a:rPr>
              <a:t>2 DE PEDRO</a:t>
            </a:r>
          </a:p>
          <a:p>
            <a:pPr marL="285750" marR="0" indent="-285750" algn="l" rtl="0">
              <a:buFont typeface="Arial" panose="020B0604020202020204" pitchFamily="34" charset="0"/>
              <a:buChar char="•"/>
            </a:pPr>
            <a:r>
              <a:rPr lang="es-ES" sz="2400" b="1" dirty="0">
                <a:solidFill>
                  <a:srgbClr val="00B0F0"/>
                </a:solidFill>
                <a:latin typeface="Verdana" panose="020B0604030504040204" pitchFamily="34" charset="0"/>
              </a:rPr>
              <a:t>2,3 DE JUAN</a:t>
            </a:r>
          </a:p>
          <a:p>
            <a:pPr marL="285750" marR="0" indent="-285750" algn="l" rtl="0">
              <a:buFont typeface="Arial" panose="020B0604020202020204" pitchFamily="34" charset="0"/>
              <a:buChar char="•"/>
            </a:pPr>
            <a:r>
              <a:rPr lang="es-ES" sz="2400" b="1" dirty="0">
                <a:solidFill>
                  <a:srgbClr val="00B0F0"/>
                </a:solidFill>
                <a:latin typeface="Verdana" panose="020B0604030504040204" pitchFamily="34" charset="0"/>
              </a:rPr>
              <a:t>CARTA DE SANTIAGO</a:t>
            </a:r>
          </a:p>
          <a:p>
            <a:pPr marL="285750" marR="0" indent="-285750" algn="l" rtl="0">
              <a:buFont typeface="Arial" panose="020B0604020202020204" pitchFamily="34" charset="0"/>
              <a:buChar char="•"/>
            </a:pPr>
            <a:r>
              <a:rPr lang="es-ES" sz="2400" b="1" dirty="0">
                <a:solidFill>
                  <a:srgbClr val="00B0F0"/>
                </a:solidFill>
                <a:latin typeface="Verdana" panose="020B0604030504040204" pitchFamily="34" charset="0"/>
              </a:rPr>
              <a:t>CARTA A LOS HEBREOS</a:t>
            </a:r>
          </a:p>
          <a:p>
            <a:pPr marL="285750" marR="0" indent="-285750" algn="l" rtl="0">
              <a:buFont typeface="Arial" panose="020B0604020202020204" pitchFamily="34" charset="0"/>
              <a:buChar char="•"/>
            </a:pPr>
            <a:r>
              <a:rPr lang="es-ES" sz="2400" b="1" dirty="0">
                <a:solidFill>
                  <a:srgbClr val="00B0F0"/>
                </a:solidFill>
                <a:latin typeface="Verdana" panose="020B0604030504040204" pitchFamily="34" charset="0"/>
              </a:rPr>
              <a:t>CARTA DE JUDAS</a:t>
            </a:r>
          </a:p>
          <a:p>
            <a:pPr marL="285750" marR="0" indent="-285750" algn="l" rtl="0">
              <a:buFont typeface="Arial" panose="020B0604020202020204" pitchFamily="34" charset="0"/>
              <a:buChar char="•"/>
            </a:pPr>
            <a:r>
              <a:rPr lang="es-ES" sz="2400" b="1" dirty="0">
                <a:solidFill>
                  <a:srgbClr val="00B0F0"/>
                </a:solidFill>
                <a:latin typeface="Verdana" panose="020B0604030504040204" pitchFamily="34" charset="0"/>
              </a:rPr>
              <a:t>EL APOCALIPSIS</a:t>
            </a:r>
          </a:p>
          <a:p>
            <a:pPr marR="0" algn="l" rtl="0"/>
            <a:endParaRPr lang="es-ES" sz="1800" i="0" u="none" strike="noStrike" baseline="0" dirty="0">
              <a:latin typeface="Verdana" panose="020B0604030504040204" pitchFamily="34" charset="0"/>
            </a:endParaRPr>
          </a:p>
          <a:p>
            <a:pPr marR="0" algn="l" rtl="0"/>
            <a:endParaRPr lang="es-ES" sz="1800" i="0" u="none" strike="noStrike" baseline="0" dirty="0">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p:txBody>
      </p:sp>
    </p:spTree>
    <p:extLst>
      <p:ext uri="{BB962C8B-B14F-4D97-AF65-F5344CB8AC3E}">
        <p14:creationId xmlns:p14="http://schemas.microsoft.com/office/powerpoint/2010/main" val="1672311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E079A3-6EC1-49B1-B12F-BC62A5470835}"/>
              </a:ext>
            </a:extLst>
          </p:cNvPr>
          <p:cNvSpPr txBox="1"/>
          <p:nvPr/>
        </p:nvSpPr>
        <p:spPr>
          <a:xfrm>
            <a:off x="152400" y="152400"/>
            <a:ext cx="8839200" cy="9479518"/>
          </a:xfrm>
          <a:prstGeom prst="rect">
            <a:avLst/>
          </a:prstGeom>
          <a:noFill/>
        </p:spPr>
        <p:txBody>
          <a:bodyPr wrap="square">
            <a:spAutoFit/>
          </a:bodyPr>
          <a:lstStyle/>
          <a:p>
            <a:pPr marR="0" algn="l" rtl="0"/>
            <a:r>
              <a:rPr lang="es-ES" sz="1800" b="1" i="0" u="none" strike="noStrike" baseline="0" dirty="0">
                <a:solidFill>
                  <a:srgbClr val="FF9300"/>
                </a:solidFill>
                <a:latin typeface="Verdana" panose="020B0604030504040204" pitchFamily="34" charset="0"/>
              </a:rPr>
              <a:t>	</a:t>
            </a:r>
            <a:r>
              <a:rPr lang="es-ES" sz="2000" b="1" i="0" u="none" strike="noStrike" baseline="0" dirty="0">
                <a:solidFill>
                  <a:srgbClr val="FF9300"/>
                </a:solidFill>
                <a:latin typeface="Verdana" panose="020B0604030504040204" pitchFamily="34" charset="0"/>
              </a:rPr>
              <a:t>	EL CANON DE LAS ESCRITURAS</a:t>
            </a:r>
          </a:p>
          <a:p>
            <a:pPr marR="0" algn="l" rtl="0"/>
            <a:endParaRPr lang="es-ES" sz="2000" b="1" i="0" u="none" strike="noStrike" baseline="0" dirty="0">
              <a:solidFill>
                <a:srgbClr val="FF9300"/>
              </a:solidFill>
              <a:latin typeface="Verdana" panose="020B0604030504040204" pitchFamily="34" charset="0"/>
            </a:endParaRPr>
          </a:p>
          <a:p>
            <a:pPr marR="0" algn="l" rtl="0"/>
            <a:r>
              <a:rPr lang="en-US" sz="2000" dirty="0">
                <a:solidFill>
                  <a:srgbClr val="000000"/>
                </a:solidFill>
                <a:latin typeface="Verdana" panose="020B0604030504040204" pitchFamily="34" charset="0"/>
              </a:rPr>
              <a:t>			 </a:t>
            </a:r>
            <a:r>
              <a:rPr lang="es-ES" sz="2000" b="1" i="0" u="none" strike="noStrike" baseline="0" dirty="0">
                <a:solidFill>
                  <a:srgbClr val="FF9300"/>
                </a:solidFill>
                <a:latin typeface="Verdana" panose="020B0604030504040204" pitchFamily="34" charset="0"/>
              </a:rPr>
              <a:t>EL CANON DEL N. T.</a:t>
            </a:r>
          </a:p>
          <a:p>
            <a:pPr marR="0" algn="l" rtl="0"/>
            <a:endParaRPr lang="es-ES" sz="2000" b="1" i="0" u="none" strike="noStrike" baseline="0" dirty="0">
              <a:solidFill>
                <a:srgbClr val="FF9300"/>
              </a:solidFill>
              <a:latin typeface="Verdana" panose="020B0604030504040204" pitchFamily="34" charset="0"/>
            </a:endParaRPr>
          </a:p>
          <a:p>
            <a:pPr marR="0" algn="l" rtl="0"/>
            <a:endParaRPr lang="es-ES" sz="2000" b="1" i="0" u="none" strike="noStrike" baseline="0" dirty="0">
              <a:solidFill>
                <a:srgbClr val="FF9300"/>
              </a:solidFill>
              <a:latin typeface="Verdana" panose="020B0604030504040204" pitchFamily="34" charset="0"/>
            </a:endParaRPr>
          </a:p>
          <a:p>
            <a:pPr marR="0" algn="l" rtl="0"/>
            <a:r>
              <a:rPr lang="es-ES" sz="2000" b="1" dirty="0">
                <a:solidFill>
                  <a:srgbClr val="FF0000"/>
                </a:solidFill>
                <a:latin typeface="Verdana" panose="020B0604030504040204" pitchFamily="34" charset="0"/>
              </a:rPr>
              <a:t>III CONCILIO DE CATAGO 397 D.C.</a:t>
            </a:r>
            <a:endParaRPr lang="es-ES" sz="2000" dirty="0">
              <a:solidFill>
                <a:srgbClr val="FF0000"/>
              </a:solidFill>
              <a:latin typeface="Verdana" panose="020B0604030504040204" pitchFamily="34" charset="0"/>
            </a:endParaRPr>
          </a:p>
          <a:p>
            <a:pPr marR="0" algn="l" rtl="0"/>
            <a:r>
              <a:rPr lang="es-ES" sz="2000" dirty="0">
                <a:latin typeface="Verdana" panose="020B0604030504040204" pitchFamily="34" charset="0"/>
              </a:rPr>
              <a:t>Se aprobaron 6 de los 7 libros, se les llamo</a:t>
            </a:r>
          </a:p>
          <a:p>
            <a:pPr marR="0" algn="l" rtl="0"/>
            <a:r>
              <a:rPr lang="es-ES" sz="2000" dirty="0" err="1">
                <a:latin typeface="Verdana" panose="020B0604030504040204" pitchFamily="34" charset="0"/>
              </a:rPr>
              <a:t>Deuterocanonicos</a:t>
            </a:r>
            <a:r>
              <a:rPr lang="es-ES" sz="2000" dirty="0">
                <a:latin typeface="Verdana" panose="020B0604030504040204" pitchFamily="34" charset="0"/>
              </a:rPr>
              <a:t>, </a:t>
            </a:r>
            <a:r>
              <a:rPr lang="es-ES" sz="2000" dirty="0" err="1">
                <a:latin typeface="Verdana" panose="020B0604030504040204" pitchFamily="34" charset="0"/>
              </a:rPr>
              <a:t>segudo</a:t>
            </a:r>
            <a:r>
              <a:rPr lang="es-ES" sz="2000" dirty="0">
                <a:latin typeface="Verdana" panose="020B0604030504040204" pitchFamily="34" charset="0"/>
              </a:rPr>
              <a:t> canon y apocalipsis como </a:t>
            </a:r>
            <a:r>
              <a:rPr lang="es-ES" sz="2000" dirty="0" err="1">
                <a:latin typeface="Verdana" panose="020B0604030504040204" pitchFamily="34" charset="0"/>
              </a:rPr>
              <a:t>antilogomeno</a:t>
            </a:r>
            <a:r>
              <a:rPr lang="es-ES" sz="2000" dirty="0">
                <a:latin typeface="Verdana" panose="020B0604030504040204" pitchFamily="34" charset="0"/>
              </a:rPr>
              <a:t>,</a:t>
            </a:r>
          </a:p>
          <a:p>
            <a:pPr marR="0" algn="l" rtl="0"/>
            <a:r>
              <a:rPr lang="es-ES" sz="2000" dirty="0">
                <a:latin typeface="Verdana" panose="020B0604030504040204" pitchFamily="34" charset="0"/>
              </a:rPr>
              <a:t>Para ser estudiado posteriormente.</a:t>
            </a:r>
          </a:p>
          <a:p>
            <a:pPr marR="0" algn="l" rtl="0"/>
            <a:endParaRPr lang="es-ES" sz="2000" dirty="0">
              <a:latin typeface="Verdana" panose="020B0604030504040204" pitchFamily="34" charset="0"/>
            </a:endParaRPr>
          </a:p>
          <a:p>
            <a:pPr marR="0" algn="l" rtl="0"/>
            <a:r>
              <a:rPr lang="es-ES" sz="2000" b="1" dirty="0">
                <a:solidFill>
                  <a:srgbClr val="FF0000"/>
                </a:solidFill>
                <a:latin typeface="Verdana" panose="020B0604030504040204" pitchFamily="34" charset="0"/>
              </a:rPr>
              <a:t>IV CONCILIO DE CARTAGO 419 D.C</a:t>
            </a:r>
            <a:r>
              <a:rPr lang="es-ES" sz="2000" b="1" dirty="0">
                <a:solidFill>
                  <a:schemeClr val="accent1"/>
                </a:solidFill>
                <a:latin typeface="Verdana" panose="020B0604030504040204" pitchFamily="34" charset="0"/>
              </a:rPr>
              <a:t>.</a:t>
            </a:r>
            <a:endParaRPr lang="es-ES" sz="2000" dirty="0">
              <a:latin typeface="Verdana" panose="020B0604030504040204" pitchFamily="34" charset="0"/>
            </a:endParaRPr>
          </a:p>
          <a:p>
            <a:pPr marR="0" algn="l" rtl="0"/>
            <a:r>
              <a:rPr lang="es-ES" sz="2000" dirty="0">
                <a:latin typeface="Verdana" panose="020B0604030504040204" pitchFamily="34" charset="0"/>
              </a:rPr>
              <a:t>Por fin quedo aprobado el libro de apocalipsis, y quedo completo el N.T. con los 27 libros.</a:t>
            </a:r>
          </a:p>
          <a:p>
            <a:pPr marR="0" algn="l" rtl="0"/>
            <a:endParaRPr lang="es-ES" sz="2000" dirty="0">
              <a:latin typeface="Verdana" panose="020B0604030504040204" pitchFamily="34" charset="0"/>
            </a:endParaRPr>
          </a:p>
          <a:p>
            <a:pPr marR="0" algn="l" rtl="0"/>
            <a:r>
              <a:rPr lang="es-ES" sz="2000" b="1" dirty="0">
                <a:solidFill>
                  <a:srgbClr val="FF0000"/>
                </a:solidFill>
                <a:latin typeface="Verdana" panose="020B0604030504040204" pitchFamily="34" charset="0"/>
              </a:rPr>
              <a:t>IV CONCILIO DE TOLEDO 633 D.C.</a:t>
            </a:r>
            <a:endParaRPr lang="es-ES" sz="2000" dirty="0">
              <a:solidFill>
                <a:srgbClr val="FF0000"/>
              </a:solidFill>
              <a:latin typeface="Verdana" panose="020B0604030504040204" pitchFamily="34" charset="0"/>
            </a:endParaRPr>
          </a:p>
          <a:p>
            <a:pPr marR="0" algn="l" rtl="0"/>
            <a:r>
              <a:rPr lang="es-ES" sz="2000" dirty="0">
                <a:latin typeface="Verdana" panose="020B0604030504040204" pitchFamily="34" charset="0"/>
              </a:rPr>
              <a:t>Se ratifico el canon con los 27 libros, con una nota, si alguien quisiera quitar apocalipsis fuera anatema.</a:t>
            </a: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a:p>
            <a:pPr marR="0" algn="l" rtl="0"/>
            <a:endParaRPr lang="es-ES" b="1" dirty="0">
              <a:solidFill>
                <a:srgbClr val="FF9300"/>
              </a:solidFill>
              <a:latin typeface="Verdana" panose="020B0604030504040204" pitchFamily="34" charset="0"/>
            </a:endParaRPr>
          </a:p>
          <a:p>
            <a:pPr marR="0" algn="l" rtl="0"/>
            <a:endParaRPr lang="es-ES" sz="1800" b="1" i="0" u="none" strike="noStrike" baseline="0" dirty="0">
              <a:solidFill>
                <a:srgbClr val="FF9300"/>
              </a:solidFill>
              <a:latin typeface="Verdana" panose="020B0604030504040204" pitchFamily="34" charset="0"/>
            </a:endParaRPr>
          </a:p>
        </p:txBody>
      </p:sp>
    </p:spTree>
    <p:extLst>
      <p:ext uri="{BB962C8B-B14F-4D97-AF65-F5344CB8AC3E}">
        <p14:creationId xmlns:p14="http://schemas.microsoft.com/office/powerpoint/2010/main" val="3308785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998CE3-1DE3-488B-A2F1-A33F2F630C06}"/>
              </a:ext>
            </a:extLst>
          </p:cNvPr>
          <p:cNvSpPr txBox="1"/>
          <p:nvPr/>
        </p:nvSpPr>
        <p:spPr>
          <a:xfrm>
            <a:off x="457200" y="335845"/>
            <a:ext cx="8458200" cy="8648521"/>
          </a:xfrm>
          <a:prstGeom prst="rect">
            <a:avLst/>
          </a:prstGeom>
          <a:noFill/>
        </p:spPr>
        <p:txBody>
          <a:bodyPr wrap="square">
            <a:spAutoFit/>
          </a:bodyPr>
          <a:lstStyle/>
          <a:p>
            <a:pPr marR="0" algn="l" rtl="0"/>
            <a:r>
              <a:rPr lang="es-ES" sz="2000" b="0" i="0" u="none" strike="noStrike" baseline="0" dirty="0">
                <a:solidFill>
                  <a:srgbClr val="000000"/>
                </a:solidFill>
                <a:latin typeface="Verdana" panose="020B0604030504040204" pitchFamily="34" charset="0"/>
              </a:rPr>
              <a:t>	</a:t>
            </a:r>
            <a:r>
              <a:rPr lang="es-ES" sz="2000" b="1" i="0" u="none" strike="noStrike" baseline="0" dirty="0">
                <a:solidFill>
                  <a:schemeClr val="accent1"/>
                </a:solidFill>
                <a:latin typeface="Verdana" panose="020B0604030504040204" pitchFamily="34" charset="0"/>
              </a:rPr>
              <a:t>LOS ESCRITORES DE LAS ESCRITURAS</a:t>
            </a:r>
          </a:p>
          <a:p>
            <a:pPr marR="0" algn="l" rtl="0"/>
            <a:endParaRPr lang="es-ES" sz="2000" b="0" i="0" u="none" strike="noStrike" baseline="0" dirty="0">
              <a:solidFill>
                <a:srgbClr val="000000"/>
              </a:solidFill>
              <a:latin typeface="Verdana" panose="020B0604030504040204" pitchFamily="34" charset="0"/>
            </a:endParaRPr>
          </a:p>
          <a:p>
            <a:pPr marR="0" algn="l" rtl="0"/>
            <a:endParaRPr lang="es-ES" sz="2000" dirty="0">
              <a:solidFill>
                <a:srgbClr val="000000"/>
              </a:solidFill>
              <a:latin typeface="Verdana" panose="020B0604030504040204" pitchFamily="34" charset="0"/>
            </a:endParaRPr>
          </a:p>
          <a:p>
            <a:pPr marR="0" algn="l" rtl="0"/>
            <a:r>
              <a:rPr lang="es-ES" sz="2000" b="1" i="0" u="none" strike="noStrike" baseline="0" dirty="0">
                <a:solidFill>
                  <a:srgbClr val="FF0000"/>
                </a:solidFill>
                <a:latin typeface="Verdana" panose="020B0604030504040204" pitchFamily="34" charset="0"/>
              </a:rPr>
              <a:t>LA BIBLIA</a:t>
            </a:r>
          </a:p>
          <a:p>
            <a:pPr marR="0" algn="l" rtl="0"/>
            <a:endParaRPr lang="es-ES" sz="2000" b="0" i="0" u="none" strike="noStrike" baseline="0" dirty="0">
              <a:solidFill>
                <a:srgbClr val="000000"/>
              </a:solidFill>
              <a:latin typeface="Verdana" panose="020B0604030504040204" pitchFamily="34" charset="0"/>
            </a:endParaRPr>
          </a:p>
          <a:p>
            <a:pPr marR="0" algn="l" rtl="0"/>
            <a:r>
              <a:rPr lang="es-ES" sz="2000" b="0" i="0" u="none" strike="noStrike" baseline="0" dirty="0">
                <a:solidFill>
                  <a:srgbClr val="000000"/>
                </a:solidFill>
                <a:latin typeface="Verdana" panose="020B0604030504040204" pitchFamily="34" charset="0"/>
              </a:rPr>
              <a:t>Es la compilación de 66 libros, escritos alrededor de 1500 anos, y con mas se 40 escritores, que vivieron también alrededor de esos 1500 anos, muchos de ellos no se conocieron, de diferente niveles sociales, sin embargo, la unidad y continuidad de los libros es tan aparente que es fácil pensar que la biblia tuvo un solo autor </a:t>
            </a:r>
            <a:r>
              <a:rPr lang="es-ES" sz="2000" b="1" i="0" u="none" strike="noStrike" baseline="0" dirty="0">
                <a:solidFill>
                  <a:srgbClr val="000000"/>
                </a:solidFill>
                <a:latin typeface="Verdana" panose="020B0604030504040204" pitchFamily="34" charset="0"/>
              </a:rPr>
              <a:t>”DIOS MISMO”</a:t>
            </a:r>
          </a:p>
          <a:p>
            <a:pPr marR="0" algn="l" rtl="0"/>
            <a:endParaRPr lang="es-ES" sz="2000" b="1" dirty="0">
              <a:solidFill>
                <a:srgbClr val="000000"/>
              </a:solidFill>
              <a:latin typeface="Verdana" panose="020B0604030504040204" pitchFamily="34" charset="0"/>
            </a:endParaRPr>
          </a:p>
          <a:p>
            <a:pPr marR="0" algn="l" rtl="0"/>
            <a:r>
              <a:rPr lang="es-ES" sz="2000" dirty="0">
                <a:solidFill>
                  <a:srgbClr val="000000"/>
                </a:solidFill>
                <a:latin typeface="Verdana" panose="020B0604030504040204" pitchFamily="34" charset="0"/>
              </a:rPr>
              <a:t>De los 66 libros, 11 de ellos sus autores son desconocidos</a:t>
            </a:r>
          </a:p>
          <a:p>
            <a:pPr marR="0" algn="l" rtl="0"/>
            <a:endParaRPr lang="es-ES" sz="2000" dirty="0">
              <a:solidFill>
                <a:srgbClr val="000000"/>
              </a:solidFill>
              <a:latin typeface="Verdana" panose="020B0604030504040204" pitchFamily="34" charset="0"/>
            </a:endParaRPr>
          </a:p>
          <a:p>
            <a:pPr marR="0" algn="l" rtl="0"/>
            <a:r>
              <a:rPr lang="es-ES" sz="2000" b="1" dirty="0">
                <a:solidFill>
                  <a:srgbClr val="00B0F0"/>
                </a:solidFill>
                <a:latin typeface="Verdana" panose="020B0604030504040204" pitchFamily="34" charset="0"/>
              </a:rPr>
              <a:t>Jueces		Rut			I,II Samuel</a:t>
            </a:r>
          </a:p>
          <a:p>
            <a:pPr marR="0" algn="l" rtl="0"/>
            <a:r>
              <a:rPr lang="es-ES" sz="2000" b="1" dirty="0">
                <a:solidFill>
                  <a:srgbClr val="00B0F0"/>
                </a:solidFill>
                <a:latin typeface="Verdana" panose="020B0604030504040204" pitchFamily="34" charset="0"/>
              </a:rPr>
              <a:t>I,II Reyes		I,II Crónicas		Ester</a:t>
            </a:r>
          </a:p>
          <a:p>
            <a:pPr marR="0" algn="l" rtl="0"/>
            <a:r>
              <a:rPr lang="es-ES" sz="2000" b="1" dirty="0">
                <a:solidFill>
                  <a:srgbClr val="00B0F0"/>
                </a:solidFill>
                <a:latin typeface="Verdana" panose="020B0604030504040204" pitchFamily="34" charset="0"/>
              </a:rPr>
              <a:t>Job</a:t>
            </a:r>
            <a:r>
              <a:rPr lang="es-ES" dirty="0">
                <a:solidFill>
                  <a:srgbClr val="000000"/>
                </a:solidFill>
                <a:latin typeface="Verdana" panose="020B0604030504040204" pitchFamily="34" charset="0"/>
              </a:rPr>
              <a:t>		</a:t>
            </a:r>
          </a:p>
          <a:p>
            <a:pPr marR="0" algn="l" rtl="0"/>
            <a:endParaRPr lang="es-ES" sz="1800" b="0" i="0" u="none" strike="noStrike" baseline="0" dirty="0">
              <a:solidFill>
                <a:srgbClr val="000000"/>
              </a:solidFill>
              <a:latin typeface="Verdana" panose="020B0604030504040204" pitchFamily="34" charset="0"/>
            </a:endParaRPr>
          </a:p>
          <a:p>
            <a:pPr marR="0" algn="l" rtl="0"/>
            <a:endParaRPr lang="es-ES" dirty="0">
              <a:solidFill>
                <a:srgbClr val="000000"/>
              </a:solidFill>
              <a:latin typeface="Verdana" panose="020B0604030504040204" pitchFamily="34" charset="0"/>
            </a:endParaRPr>
          </a:p>
          <a:p>
            <a:pPr marR="0" algn="l" rtl="0"/>
            <a:endParaRPr lang="es-ES" sz="1800" b="0" i="0" u="none" strike="noStrike" baseline="0" dirty="0">
              <a:solidFill>
                <a:srgbClr val="000000"/>
              </a:solidFill>
              <a:latin typeface="Verdana" panose="020B0604030504040204" pitchFamily="34" charset="0"/>
            </a:endParaRPr>
          </a:p>
          <a:p>
            <a:pPr marR="0" algn="l" rtl="0"/>
            <a:endParaRPr lang="es-ES" dirty="0">
              <a:solidFill>
                <a:srgbClr val="000000"/>
              </a:solidFill>
              <a:latin typeface="Verdana" panose="020B0604030504040204" pitchFamily="34" charset="0"/>
            </a:endParaRPr>
          </a:p>
          <a:p>
            <a:pPr marR="0" algn="l" rtl="0"/>
            <a:endParaRPr lang="es-ES" sz="1800" b="0" i="0" u="none" strike="noStrike" baseline="0" dirty="0">
              <a:solidFill>
                <a:srgbClr val="000000"/>
              </a:solidFill>
              <a:latin typeface="Verdana" panose="020B0604030504040204" pitchFamily="34" charset="0"/>
            </a:endParaRPr>
          </a:p>
          <a:p>
            <a:pPr marR="0" algn="l" rtl="0"/>
            <a:endParaRPr lang="es-ES" dirty="0">
              <a:solidFill>
                <a:srgbClr val="000000"/>
              </a:solidFill>
              <a:latin typeface="Verdana" panose="020B0604030504040204" pitchFamily="34" charset="0"/>
            </a:endParaRPr>
          </a:p>
          <a:p>
            <a:pPr marR="0" algn="l" rtl="0"/>
            <a:endParaRPr lang="es-ES" sz="1800" b="0" i="0" u="none" strike="noStrike" baseline="0" dirty="0">
              <a:solidFill>
                <a:srgbClr val="000000"/>
              </a:solidFill>
              <a:latin typeface="Verdana" panose="020B0604030504040204" pitchFamily="34" charset="0"/>
            </a:endParaRPr>
          </a:p>
          <a:p>
            <a:pPr marR="0" algn="l" rtl="0"/>
            <a:endParaRPr lang="es-ES" dirty="0">
              <a:solidFill>
                <a:srgbClr val="000000"/>
              </a:solidFill>
              <a:latin typeface="Verdana" panose="020B0604030504040204" pitchFamily="34" charset="0"/>
            </a:endParaRPr>
          </a:p>
          <a:p>
            <a:pPr marR="0" algn="l" rtl="0"/>
            <a:endParaRPr lang="es-ES" sz="1800" b="0" i="0" u="none" strike="noStrike" baseline="0" dirty="0">
              <a:solidFill>
                <a:srgbClr val="000000"/>
              </a:solidFill>
              <a:latin typeface="Verdana" panose="020B0604030504040204" pitchFamily="34" charset="0"/>
            </a:endParaRPr>
          </a:p>
          <a:p>
            <a:pPr marR="0" algn="l" rtl="0"/>
            <a:endParaRPr lang="es-ES" dirty="0">
              <a:solidFill>
                <a:srgbClr val="000000"/>
              </a:solidFill>
              <a:latin typeface="Verdana" panose="020B0604030504040204" pitchFamily="34" charset="0"/>
            </a:endParaRPr>
          </a:p>
          <a:p>
            <a:pPr marR="0" algn="l" rtl="0"/>
            <a:endParaRPr lang="es-ES" sz="1800" b="0" i="0" u="none" strike="noStrike" baseline="0" dirty="0">
              <a:solidFill>
                <a:srgbClr val="000000"/>
              </a:solidFill>
              <a:latin typeface="Verdana" panose="020B0604030504040204" pitchFamily="34" charset="0"/>
            </a:endParaRPr>
          </a:p>
          <a:p>
            <a:pPr marR="0" algn="l" rtl="0"/>
            <a:endParaRPr lang="es-ES" sz="1800" b="0" i="0" u="none" strike="noStrike" baseline="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2091835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912CF9-E2FC-4704-A6AC-109AD4C53544}"/>
              </a:ext>
            </a:extLst>
          </p:cNvPr>
          <p:cNvSpPr txBox="1"/>
          <p:nvPr/>
        </p:nvSpPr>
        <p:spPr>
          <a:xfrm>
            <a:off x="76200" y="304800"/>
            <a:ext cx="8991600" cy="9725739"/>
          </a:xfrm>
          <a:prstGeom prst="rect">
            <a:avLst/>
          </a:prstGeom>
          <a:noFill/>
        </p:spPr>
        <p:txBody>
          <a:bodyPr wrap="square">
            <a:spAutoFit/>
          </a:bodyPr>
          <a:lstStyle/>
          <a:p>
            <a:pPr marR="0" algn="l" rtl="0"/>
            <a:r>
              <a:rPr lang="es-ES" sz="1800" b="1" i="0" u="none" strike="noStrike" baseline="0" dirty="0">
                <a:solidFill>
                  <a:schemeClr val="accent1"/>
                </a:solidFill>
                <a:latin typeface="Verdana" panose="020B0604030504040204" pitchFamily="34" charset="0"/>
              </a:rPr>
              <a:t>	</a:t>
            </a:r>
            <a:r>
              <a:rPr lang="es-ES" sz="2400" b="1" i="0" u="none" strike="noStrike" baseline="0" dirty="0">
                <a:solidFill>
                  <a:schemeClr val="accent1"/>
                </a:solidFill>
                <a:latin typeface="Verdana" panose="020B0604030504040204" pitchFamily="34" charset="0"/>
              </a:rPr>
              <a:t>LOS ESCRITORES DE LAS ESCRITURAS</a:t>
            </a:r>
          </a:p>
          <a:p>
            <a:pPr marR="0" algn="l" rtl="0"/>
            <a:endParaRPr lang="es-ES" sz="2000" b="1" dirty="0">
              <a:solidFill>
                <a:schemeClr val="accent1"/>
              </a:solidFill>
              <a:latin typeface="Verdana" panose="020B0604030504040204" pitchFamily="34" charset="0"/>
            </a:endParaRPr>
          </a:p>
          <a:p>
            <a:pPr marR="0" algn="l" rtl="0"/>
            <a:r>
              <a:rPr lang="es-ES" sz="2000" i="0" u="none" strike="noStrike" baseline="0" dirty="0">
                <a:latin typeface="Verdana" panose="020B0604030504040204" pitchFamily="34" charset="0"/>
              </a:rPr>
              <a:t>Es interesante ver la variedad de antecedentes ocupacionales de los escritores de la biblia.</a:t>
            </a:r>
          </a:p>
          <a:p>
            <a:pPr marR="0" algn="l" rtl="0"/>
            <a:endParaRPr lang="es-ES" sz="2000" dirty="0">
              <a:latin typeface="Verdana" panose="020B0604030504040204" pitchFamily="34" charset="0"/>
            </a:endParaRPr>
          </a:p>
          <a:p>
            <a:pPr marR="0" algn="l" rtl="0"/>
            <a:r>
              <a:rPr lang="es-ES" sz="2000" i="0" u="none" strike="noStrike" baseline="0" dirty="0">
                <a:solidFill>
                  <a:srgbClr val="00B0F0"/>
                </a:solidFill>
                <a:latin typeface="Verdana" panose="020B0604030504040204" pitchFamily="34" charset="0"/>
              </a:rPr>
              <a:t>David y </a:t>
            </a:r>
            <a:r>
              <a:rPr lang="es-ES" sz="2000" i="0" u="none" strike="noStrike" baseline="0" dirty="0" err="1">
                <a:solidFill>
                  <a:srgbClr val="00B0F0"/>
                </a:solidFill>
                <a:latin typeface="Verdana" panose="020B0604030504040204" pitchFamily="34" charset="0"/>
              </a:rPr>
              <a:t>Salomon</a:t>
            </a:r>
            <a:r>
              <a:rPr lang="es-ES" sz="2000" i="0" u="none" strike="noStrike" baseline="0" dirty="0">
                <a:solidFill>
                  <a:srgbClr val="00B0F0"/>
                </a:solidFill>
                <a:latin typeface="Verdana" panose="020B0604030504040204" pitchFamily="34" charset="0"/>
              </a:rPr>
              <a:t>		Reyes</a:t>
            </a:r>
          </a:p>
          <a:p>
            <a:pPr marR="0" algn="l" rtl="0"/>
            <a:r>
              <a:rPr lang="es-ES" sz="2000" i="0" u="none" strike="noStrike" baseline="0" dirty="0" err="1">
                <a:solidFill>
                  <a:srgbClr val="00B0F0"/>
                </a:solidFill>
                <a:latin typeface="Verdana" panose="020B0604030504040204" pitchFamily="34" charset="0"/>
              </a:rPr>
              <a:t>Jeremias</a:t>
            </a:r>
            <a:r>
              <a:rPr lang="es-ES" sz="2000" i="0" u="none" strike="noStrike" baseline="0" dirty="0">
                <a:solidFill>
                  <a:srgbClr val="00B0F0"/>
                </a:solidFill>
                <a:latin typeface="Verdana" panose="020B0604030504040204" pitchFamily="34" charset="0"/>
              </a:rPr>
              <a:t> y Ezequiel		Sacerdotes</a:t>
            </a:r>
          </a:p>
          <a:p>
            <a:pPr marR="0" algn="l" rtl="0"/>
            <a:r>
              <a:rPr lang="es-ES" sz="2000" dirty="0">
                <a:solidFill>
                  <a:srgbClr val="00B0F0"/>
                </a:solidFill>
                <a:latin typeface="Verdana" panose="020B0604030504040204" pitchFamily="34" charset="0"/>
              </a:rPr>
              <a:t>Lucas				Medico</a:t>
            </a:r>
          </a:p>
          <a:p>
            <a:pPr marR="0" algn="l" rtl="0"/>
            <a:r>
              <a:rPr lang="es-ES" sz="2000" i="0" u="none" strike="noStrike" baseline="0" dirty="0">
                <a:solidFill>
                  <a:srgbClr val="00B0F0"/>
                </a:solidFill>
                <a:latin typeface="Verdana" panose="020B0604030504040204" pitchFamily="34" charset="0"/>
              </a:rPr>
              <a:t>Pedro y Juan			Pescadores</a:t>
            </a:r>
          </a:p>
          <a:p>
            <a:pPr marR="0" algn="l" rtl="0"/>
            <a:r>
              <a:rPr lang="es-ES" sz="2000" dirty="0" err="1">
                <a:solidFill>
                  <a:srgbClr val="00B0F0"/>
                </a:solidFill>
                <a:latin typeface="Verdana" panose="020B0604030504040204" pitchFamily="34" charset="0"/>
              </a:rPr>
              <a:t>Moises</a:t>
            </a:r>
            <a:r>
              <a:rPr lang="es-ES" sz="2000" dirty="0">
                <a:solidFill>
                  <a:srgbClr val="00B0F0"/>
                </a:solidFill>
                <a:latin typeface="Verdana" panose="020B0604030504040204" pitchFamily="34" charset="0"/>
              </a:rPr>
              <a:t> y Amos		Pastores</a:t>
            </a:r>
          </a:p>
          <a:p>
            <a:pPr marR="0" algn="l" rtl="0"/>
            <a:r>
              <a:rPr lang="es-ES" sz="2000" i="0" u="none" strike="noStrike" baseline="0" dirty="0">
                <a:solidFill>
                  <a:srgbClr val="00B0F0"/>
                </a:solidFill>
                <a:latin typeface="Verdana" panose="020B0604030504040204" pitchFamily="34" charset="0"/>
              </a:rPr>
              <a:t>Pablo				</a:t>
            </a:r>
            <a:r>
              <a:rPr lang="es-ES" sz="2000" dirty="0">
                <a:solidFill>
                  <a:srgbClr val="00B0F0"/>
                </a:solidFill>
                <a:latin typeface="Verdana" panose="020B0604030504040204" pitchFamily="34" charset="0"/>
              </a:rPr>
              <a:t>Fariseo y </a:t>
            </a:r>
            <a:r>
              <a:rPr lang="es-ES" sz="2000" dirty="0" err="1">
                <a:solidFill>
                  <a:srgbClr val="00B0F0"/>
                </a:solidFill>
                <a:latin typeface="Verdana" panose="020B0604030504040204" pitchFamily="34" charset="0"/>
              </a:rPr>
              <a:t>Teologo</a:t>
            </a:r>
            <a:endParaRPr lang="es-ES" sz="2000" dirty="0">
              <a:solidFill>
                <a:srgbClr val="00B0F0"/>
              </a:solidFill>
              <a:latin typeface="Verdana" panose="020B0604030504040204" pitchFamily="34" charset="0"/>
            </a:endParaRPr>
          </a:p>
          <a:p>
            <a:pPr marR="0" algn="l" rtl="0"/>
            <a:r>
              <a:rPr lang="es-ES" sz="2000" i="0" u="none" strike="noStrike" baseline="0" dirty="0">
                <a:solidFill>
                  <a:srgbClr val="00B0F0"/>
                </a:solidFill>
                <a:latin typeface="Verdana" panose="020B0604030504040204" pitchFamily="34" charset="0"/>
              </a:rPr>
              <a:t>Daniel				</a:t>
            </a:r>
            <a:r>
              <a:rPr lang="es-ES" sz="2000" dirty="0">
                <a:solidFill>
                  <a:srgbClr val="00B0F0"/>
                </a:solidFill>
                <a:latin typeface="Verdana" panose="020B0604030504040204" pitchFamily="34" charset="0"/>
              </a:rPr>
              <a:t>Político</a:t>
            </a:r>
          </a:p>
          <a:p>
            <a:pPr marR="0" algn="l" rtl="0"/>
            <a:r>
              <a:rPr lang="es-ES" sz="2000" i="0" u="none" strike="noStrike" baseline="0" dirty="0">
                <a:solidFill>
                  <a:srgbClr val="00B0F0"/>
                </a:solidFill>
                <a:latin typeface="Verdana" panose="020B0604030504040204" pitchFamily="34" charset="0"/>
              </a:rPr>
              <a:t>Mateo				Recaudador de impuestos</a:t>
            </a:r>
          </a:p>
          <a:p>
            <a:pPr marR="0" algn="l" rtl="0"/>
            <a:r>
              <a:rPr lang="es-ES" sz="2000" dirty="0" err="1">
                <a:solidFill>
                  <a:srgbClr val="00B0F0"/>
                </a:solidFill>
                <a:latin typeface="Verdana" panose="020B0604030504040204" pitchFamily="34" charset="0"/>
              </a:rPr>
              <a:t>Josue</a:t>
            </a:r>
            <a:r>
              <a:rPr lang="es-ES" sz="2000" dirty="0">
                <a:solidFill>
                  <a:srgbClr val="00B0F0"/>
                </a:solidFill>
                <a:latin typeface="Verdana" panose="020B0604030504040204" pitchFamily="34" charset="0"/>
              </a:rPr>
              <a:t>				Soldado</a:t>
            </a:r>
          </a:p>
          <a:p>
            <a:pPr marR="0" algn="l" rtl="0"/>
            <a:r>
              <a:rPr lang="es-ES" sz="2000" i="0" u="none" strike="noStrike" baseline="0" dirty="0">
                <a:solidFill>
                  <a:srgbClr val="00B0F0"/>
                </a:solidFill>
                <a:latin typeface="Verdana" panose="020B0604030504040204" pitchFamily="34" charset="0"/>
              </a:rPr>
              <a:t>Esdras				Escri</a:t>
            </a:r>
            <a:r>
              <a:rPr lang="es-ES" sz="2000" dirty="0">
                <a:solidFill>
                  <a:srgbClr val="00B0F0"/>
                </a:solidFill>
                <a:latin typeface="Verdana" panose="020B0604030504040204" pitchFamily="34" charset="0"/>
              </a:rPr>
              <a:t>ba</a:t>
            </a:r>
          </a:p>
          <a:p>
            <a:pPr marR="0" algn="l" rtl="0"/>
            <a:r>
              <a:rPr lang="es-ES" sz="2000" i="0" u="none" strike="noStrike" baseline="0" dirty="0" err="1">
                <a:solidFill>
                  <a:srgbClr val="00B0F0"/>
                </a:solidFill>
                <a:latin typeface="Verdana" panose="020B0604030504040204" pitchFamily="34" charset="0"/>
              </a:rPr>
              <a:t>Nehemias</a:t>
            </a:r>
            <a:r>
              <a:rPr lang="es-ES" sz="2000" i="0" u="none" strike="noStrike" baseline="0" dirty="0">
                <a:solidFill>
                  <a:srgbClr val="00B0F0"/>
                </a:solidFill>
                <a:latin typeface="Verdana" panose="020B0604030504040204" pitchFamily="34" charset="0"/>
              </a:rPr>
              <a:t>			Mayordomo</a:t>
            </a:r>
          </a:p>
          <a:p>
            <a:pPr marR="0" algn="l" rtl="0"/>
            <a:endParaRPr lang="es-ES" b="1" dirty="0">
              <a:solidFill>
                <a:schemeClr val="accent1"/>
              </a:solidFill>
              <a:latin typeface="Verdana" panose="020B0604030504040204" pitchFamily="34" charset="0"/>
            </a:endParaRPr>
          </a:p>
          <a:p>
            <a:pPr marR="0" algn="l" rtl="0"/>
            <a:endParaRPr lang="es-ES" sz="1800" b="1" i="0" u="none" strike="noStrike" baseline="0" dirty="0">
              <a:solidFill>
                <a:schemeClr val="accent1"/>
              </a:solidFill>
              <a:latin typeface="Verdana" panose="020B0604030504040204" pitchFamily="34" charset="0"/>
            </a:endParaRPr>
          </a:p>
          <a:p>
            <a:pPr marR="0" algn="l" rtl="0"/>
            <a:endParaRPr lang="es-ES" b="1" dirty="0">
              <a:solidFill>
                <a:schemeClr val="accent1"/>
              </a:solidFill>
              <a:latin typeface="Verdana" panose="020B0604030504040204" pitchFamily="34" charset="0"/>
            </a:endParaRPr>
          </a:p>
          <a:p>
            <a:pPr marR="0" algn="l" rtl="0"/>
            <a:endParaRPr lang="es-ES" sz="1800" b="1" i="0" u="none" strike="noStrike" baseline="0" dirty="0">
              <a:solidFill>
                <a:schemeClr val="accent1"/>
              </a:solidFill>
              <a:latin typeface="Verdana" panose="020B0604030504040204" pitchFamily="34" charset="0"/>
            </a:endParaRPr>
          </a:p>
          <a:p>
            <a:pPr marR="0" algn="l" rtl="0"/>
            <a:endParaRPr lang="es-ES" b="1" dirty="0">
              <a:solidFill>
                <a:schemeClr val="accent1"/>
              </a:solidFill>
              <a:latin typeface="Verdana" panose="020B0604030504040204" pitchFamily="34" charset="0"/>
            </a:endParaRPr>
          </a:p>
          <a:p>
            <a:pPr marR="0" algn="l" rtl="0"/>
            <a:endParaRPr lang="es-ES" sz="1800" b="1" i="0" u="none" strike="noStrike" baseline="0" dirty="0">
              <a:solidFill>
                <a:schemeClr val="accent1"/>
              </a:solidFill>
              <a:latin typeface="Verdana" panose="020B0604030504040204" pitchFamily="34" charset="0"/>
            </a:endParaRPr>
          </a:p>
          <a:p>
            <a:pPr marR="0" algn="l" rtl="0"/>
            <a:endParaRPr lang="es-ES" b="1" dirty="0">
              <a:solidFill>
                <a:schemeClr val="accent1"/>
              </a:solidFill>
              <a:latin typeface="Verdana" panose="020B0604030504040204" pitchFamily="34" charset="0"/>
            </a:endParaRPr>
          </a:p>
          <a:p>
            <a:pPr marR="0" algn="l" rtl="0"/>
            <a:endParaRPr lang="es-ES" sz="1800" b="1" i="0" u="none" strike="noStrike" baseline="0" dirty="0">
              <a:solidFill>
                <a:schemeClr val="accent1"/>
              </a:solidFill>
              <a:latin typeface="Verdana" panose="020B0604030504040204" pitchFamily="34" charset="0"/>
            </a:endParaRPr>
          </a:p>
          <a:p>
            <a:pPr marR="0" algn="l" rtl="0"/>
            <a:endParaRPr lang="es-ES" b="1" dirty="0">
              <a:solidFill>
                <a:schemeClr val="accent1"/>
              </a:solidFill>
              <a:latin typeface="Verdana" panose="020B0604030504040204" pitchFamily="34" charset="0"/>
            </a:endParaRPr>
          </a:p>
          <a:p>
            <a:pPr marR="0" algn="l" rtl="0"/>
            <a:endParaRPr lang="es-ES" sz="1800" b="1" i="0" u="none" strike="noStrike" baseline="0" dirty="0">
              <a:solidFill>
                <a:schemeClr val="accent1"/>
              </a:solidFill>
              <a:latin typeface="Verdana" panose="020B0604030504040204" pitchFamily="34" charset="0"/>
            </a:endParaRPr>
          </a:p>
          <a:p>
            <a:pPr marR="0" algn="l" rtl="0"/>
            <a:endParaRPr lang="es-ES" b="1" dirty="0">
              <a:solidFill>
                <a:schemeClr val="accent1"/>
              </a:solidFill>
              <a:latin typeface="Verdana" panose="020B0604030504040204" pitchFamily="34" charset="0"/>
            </a:endParaRPr>
          </a:p>
          <a:p>
            <a:pPr marR="0" algn="l" rtl="0"/>
            <a:endParaRPr lang="es-ES" sz="1800" b="1" i="0" u="none" strike="noStrike" baseline="0" dirty="0">
              <a:solidFill>
                <a:schemeClr val="accent1"/>
              </a:solidFill>
              <a:latin typeface="Verdana" panose="020B0604030504040204" pitchFamily="34" charset="0"/>
            </a:endParaRPr>
          </a:p>
          <a:p>
            <a:pPr marR="0" algn="l" rtl="0"/>
            <a:endParaRPr lang="es-ES" b="1" dirty="0">
              <a:solidFill>
                <a:schemeClr val="accent1"/>
              </a:solidFill>
              <a:latin typeface="Verdana" panose="020B0604030504040204" pitchFamily="34" charset="0"/>
            </a:endParaRPr>
          </a:p>
          <a:p>
            <a:pPr marR="0" algn="l" rtl="0"/>
            <a:endParaRPr lang="es-ES" sz="1800" b="1" i="0" u="none" strike="noStrike" baseline="0" dirty="0">
              <a:solidFill>
                <a:schemeClr val="accent1"/>
              </a:solidFill>
              <a:latin typeface="Verdana" panose="020B0604030504040204" pitchFamily="34" charset="0"/>
            </a:endParaRPr>
          </a:p>
          <a:p>
            <a:pPr marR="0" algn="l" rtl="0"/>
            <a:endParaRPr lang="es-ES" b="1" dirty="0">
              <a:solidFill>
                <a:schemeClr val="accent1"/>
              </a:solidFill>
              <a:latin typeface="Verdana" panose="020B0604030504040204" pitchFamily="34" charset="0"/>
            </a:endParaRPr>
          </a:p>
          <a:p>
            <a:pPr marR="0" algn="l" rtl="0"/>
            <a:endParaRPr lang="es-ES" sz="1800" b="1" i="0" u="none" strike="noStrike" baseline="0" dirty="0">
              <a:solidFill>
                <a:schemeClr val="accent1"/>
              </a:solidFill>
              <a:latin typeface="Verdana" panose="020B0604030504040204" pitchFamily="34" charset="0"/>
            </a:endParaRPr>
          </a:p>
          <a:p>
            <a:pPr marR="0" algn="l" rtl="0"/>
            <a:endParaRPr lang="es-ES" sz="1800" b="1" i="0" u="none" strike="noStrike" baseline="0" dirty="0">
              <a:solidFill>
                <a:schemeClr val="accent1"/>
              </a:solidFill>
              <a:latin typeface="Verdana" panose="020B0604030504040204" pitchFamily="34" charset="0"/>
            </a:endParaRPr>
          </a:p>
        </p:txBody>
      </p:sp>
    </p:spTree>
    <p:extLst>
      <p:ext uri="{BB962C8B-B14F-4D97-AF65-F5344CB8AC3E}">
        <p14:creationId xmlns:p14="http://schemas.microsoft.com/office/powerpoint/2010/main" val="3970996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40744"/>
            <a:ext cx="7924800" cy="6083856"/>
          </a:xfrm>
          <a:prstGeom prst="rect">
            <a:avLst/>
          </a:prstGeom>
          <a:noFill/>
        </p:spPr>
        <p:txBody>
          <a:bodyPr wrap="square" rtlCol="0">
            <a:normAutofit/>
          </a:bodyPr>
          <a:lstStyle/>
          <a:p>
            <a:r>
              <a:rPr lang="es-ES_tradnl" sz="4000" b="1" dirty="0">
                <a:solidFill>
                  <a:srgbClr val="0070C0"/>
                </a:solidFill>
                <a:latin typeface="+mj-lt"/>
              </a:rPr>
              <a:t>Aprenderemos</a:t>
            </a:r>
            <a:r>
              <a:rPr lang="es-ES_tradnl" sz="4000" dirty="0">
                <a:latin typeface="+mj-lt"/>
              </a:rPr>
              <a:t> </a:t>
            </a:r>
            <a:r>
              <a:rPr lang="es-ES_tradnl" sz="4000" b="1" dirty="0">
                <a:solidFill>
                  <a:srgbClr val="FF0000"/>
                </a:solidFill>
                <a:latin typeface="+mj-lt"/>
              </a:rPr>
              <a:t>En esta clase:</a:t>
            </a:r>
          </a:p>
          <a:p>
            <a:endParaRPr lang="es-ES_tradnl" sz="4000" dirty="0">
              <a:solidFill>
                <a:srgbClr val="FF9300"/>
              </a:solidFill>
              <a:latin typeface="+mj-lt"/>
            </a:endParaRPr>
          </a:p>
          <a:p>
            <a:pPr marL="742950" indent="-742950">
              <a:buFont typeface="+mj-lt"/>
              <a:buAutoNum type="arabicPeriod"/>
            </a:pPr>
            <a:r>
              <a:rPr lang="es-ES_tradnl" sz="4000" dirty="0">
                <a:solidFill>
                  <a:srgbClr val="FF9300"/>
                </a:solidFill>
                <a:latin typeface="+mj-lt"/>
              </a:rPr>
              <a:t>En que lenguaje se escribieron las escrituras</a:t>
            </a:r>
          </a:p>
          <a:p>
            <a:pPr marL="742950" indent="-742950">
              <a:buFont typeface="+mj-lt"/>
              <a:buAutoNum type="arabicPeriod"/>
            </a:pPr>
            <a:r>
              <a:rPr lang="es-ES_tradnl" sz="4000" dirty="0">
                <a:solidFill>
                  <a:srgbClr val="FF9300"/>
                </a:solidFill>
                <a:latin typeface="+mj-lt"/>
                <a:cs typeface="Arial" pitchFamily="34" charset="0"/>
              </a:rPr>
              <a:t>Nombres de las escrituras</a:t>
            </a:r>
          </a:p>
          <a:p>
            <a:pPr marL="742950" indent="-742950">
              <a:buFont typeface="+mj-lt"/>
              <a:buAutoNum type="arabicPeriod"/>
            </a:pPr>
            <a:r>
              <a:rPr lang="es-ES_tradnl" sz="4000" dirty="0">
                <a:solidFill>
                  <a:srgbClr val="FF9300"/>
                </a:solidFill>
                <a:latin typeface="+mj-lt"/>
                <a:cs typeface="Arial" pitchFamily="34" charset="0"/>
              </a:rPr>
              <a:t>Divisiones de las escrituras</a:t>
            </a:r>
          </a:p>
          <a:p>
            <a:pPr marL="742950" indent="-742950">
              <a:buFont typeface="+mj-lt"/>
              <a:buAutoNum type="arabicPeriod"/>
            </a:pPr>
            <a:r>
              <a:rPr lang="es-ES_tradnl" sz="4000" dirty="0">
                <a:solidFill>
                  <a:srgbClr val="FF9300"/>
                </a:solidFill>
                <a:cs typeface="Arial" pitchFamily="34" charset="0"/>
              </a:rPr>
              <a:t>El canon de las escrituras</a:t>
            </a:r>
            <a:endParaRPr lang="es-ES_tradnl" sz="4000" dirty="0">
              <a:solidFill>
                <a:srgbClr val="FF9300"/>
              </a:solidFill>
              <a:latin typeface="+mj-lt"/>
              <a:cs typeface="Arial" pitchFamily="34" charset="0"/>
            </a:endParaRPr>
          </a:p>
          <a:p>
            <a:pPr marL="742950" indent="-742950">
              <a:buFont typeface="+mj-lt"/>
              <a:buAutoNum type="arabicPeriod"/>
            </a:pPr>
            <a:r>
              <a:rPr lang="es-ES_tradnl" sz="4000" dirty="0">
                <a:solidFill>
                  <a:srgbClr val="FF9300"/>
                </a:solidFill>
                <a:latin typeface="+mj-lt"/>
                <a:cs typeface="Arial" pitchFamily="34" charset="0"/>
              </a:rPr>
              <a:t>Los escritores de las escrituras</a:t>
            </a: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rPr>
              <a:t>           </a:t>
            </a:r>
          </a:p>
        </p:txBody>
      </p:sp>
    </p:spTree>
    <p:custDataLst>
      <p:tags r:id="rId1"/>
    </p:custDataLst>
    <p:extLst>
      <p:ext uri="{BB962C8B-B14F-4D97-AF65-F5344CB8AC3E}">
        <p14:creationId xmlns:p14="http://schemas.microsoft.com/office/powerpoint/2010/main" val="124149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FFEB4D-09D3-4DFF-BAF9-74CE1B32C1CF}"/>
              </a:ext>
            </a:extLst>
          </p:cNvPr>
          <p:cNvSpPr txBox="1"/>
          <p:nvPr/>
        </p:nvSpPr>
        <p:spPr>
          <a:xfrm>
            <a:off x="487017" y="46383"/>
            <a:ext cx="8686800" cy="5970865"/>
          </a:xfrm>
          <a:prstGeom prst="rect">
            <a:avLst/>
          </a:prstGeom>
          <a:noFill/>
        </p:spPr>
        <p:txBody>
          <a:bodyPr wrap="square">
            <a:spAutoFit/>
          </a:bodyPr>
          <a:lstStyle/>
          <a:p>
            <a:pPr marR="0" algn="l" rtl="0"/>
            <a:r>
              <a:rPr lang="es-ES" sz="2800" b="1" i="0" u="sng" strike="noStrike" baseline="0" dirty="0">
                <a:solidFill>
                  <a:srgbClr val="FF9300"/>
                </a:solidFill>
                <a:latin typeface="Arial" panose="020B0604020202020204" pitchFamily="34" charset="0"/>
              </a:rPr>
              <a:t>EN QUE LENGUAS SE ESCRIBIERON LAS ESCRITURAS</a:t>
            </a:r>
          </a:p>
          <a:p>
            <a:pPr marR="0" algn="l" rtl="0"/>
            <a:endParaRPr lang="en-US" sz="2800" b="1" i="0" u="sng" strike="noStrike" baseline="0" dirty="0">
              <a:solidFill>
                <a:srgbClr val="000000"/>
              </a:solidFill>
              <a:latin typeface="Verdana" panose="020B0604030504040204" pitchFamily="34" charset="0"/>
            </a:endParaRPr>
          </a:p>
          <a:p>
            <a:pPr marR="0" algn="l" rtl="0"/>
            <a:r>
              <a:rPr lang="es-ES" sz="2800" b="0" i="0" u="sng" strike="noStrike" baseline="0" dirty="0">
                <a:solidFill>
                  <a:srgbClr val="FF0000"/>
                </a:solidFill>
                <a:latin typeface="Verdana" panose="020B0604030504040204" pitchFamily="34" charset="0"/>
              </a:rPr>
              <a:t> </a:t>
            </a:r>
            <a:r>
              <a:rPr lang="es-ES" sz="2800" b="1" i="0" u="sng" strike="noStrike" baseline="0" dirty="0">
                <a:solidFill>
                  <a:srgbClr val="FF0000"/>
                </a:solidFill>
                <a:latin typeface="Verdana" panose="020B0604030504040204" pitchFamily="34" charset="0"/>
              </a:rPr>
              <a:t>Gen 11:1</a:t>
            </a:r>
            <a:r>
              <a:rPr lang="es-ES" sz="2800" b="0" i="0" u="sng" strike="noStrike" baseline="0" dirty="0">
                <a:solidFill>
                  <a:srgbClr val="FF0000"/>
                </a:solidFill>
                <a:latin typeface="Verdana" panose="020B0604030504040204" pitchFamily="34" charset="0"/>
              </a:rPr>
              <a:t>  </a:t>
            </a:r>
            <a:r>
              <a:rPr lang="es-ES" sz="2800" b="0" i="0" u="sng" strike="noStrike" baseline="0" dirty="0">
                <a:solidFill>
                  <a:srgbClr val="000000"/>
                </a:solidFill>
                <a:latin typeface="Verdana" panose="020B0604030504040204" pitchFamily="34" charset="0"/>
              </a:rPr>
              <a:t>Tenía entonces toda la tierra </a:t>
            </a:r>
            <a:r>
              <a:rPr lang="es-ES" sz="2800" b="1" i="0" u="sng" strike="noStrike" baseline="0" dirty="0">
                <a:solidFill>
                  <a:srgbClr val="FF0000"/>
                </a:solidFill>
                <a:highlight>
                  <a:srgbClr val="C0C0C0"/>
                </a:highlight>
                <a:latin typeface="Verdana" panose="020B0604030504040204" pitchFamily="34" charset="0"/>
              </a:rPr>
              <a:t>una sola lengua</a:t>
            </a:r>
            <a:r>
              <a:rPr lang="es-ES" sz="2800" b="1" i="0" u="sng" strike="noStrike" baseline="0" dirty="0">
                <a:solidFill>
                  <a:srgbClr val="FF0000"/>
                </a:solidFill>
                <a:latin typeface="Verdana" panose="020B0604030504040204" pitchFamily="34" charset="0"/>
              </a:rPr>
              <a:t> </a:t>
            </a:r>
            <a:r>
              <a:rPr lang="es-ES" sz="2800" b="0" i="0" u="sng" strike="noStrike" baseline="0" dirty="0">
                <a:solidFill>
                  <a:srgbClr val="000000"/>
                </a:solidFill>
                <a:latin typeface="Verdana" panose="020B0604030504040204" pitchFamily="34" charset="0"/>
              </a:rPr>
              <a:t>y unas mismas palabras.</a:t>
            </a:r>
          </a:p>
          <a:p>
            <a:pPr marR="0" algn="l" rtl="0"/>
            <a:endParaRPr lang="en-US" sz="2800" b="0" i="0" u="sng" strike="noStrike" baseline="0" dirty="0">
              <a:solidFill>
                <a:srgbClr val="000000"/>
              </a:solidFill>
              <a:latin typeface="Verdana" panose="020B0604030504040204" pitchFamily="34" charset="0"/>
            </a:endParaRPr>
          </a:p>
          <a:p>
            <a:pPr marR="0" algn="l" rtl="0"/>
            <a:r>
              <a:rPr lang="en-US" sz="2800" b="0" i="0" u="sng" strike="noStrike" baseline="0" dirty="0">
                <a:solidFill>
                  <a:srgbClr val="000000"/>
                </a:solidFill>
                <a:latin typeface="Verdana" panose="020B0604030504040204" pitchFamily="34" charset="0"/>
              </a:rPr>
              <a:t>R- La </a:t>
            </a:r>
            <a:r>
              <a:rPr lang="en-US" sz="2800" b="0" i="0" u="sng" strike="noStrike" baseline="0" dirty="0" err="1">
                <a:solidFill>
                  <a:srgbClr val="000000"/>
                </a:solidFill>
                <a:latin typeface="Verdana" panose="020B0604030504040204" pitchFamily="34" charset="0"/>
              </a:rPr>
              <a:t>lengua</a:t>
            </a:r>
            <a:r>
              <a:rPr lang="en-US" sz="2800" b="0" i="0" u="sng" strike="noStrike" baseline="0" dirty="0">
                <a:solidFill>
                  <a:srgbClr val="000000"/>
                </a:solidFill>
                <a:latin typeface="Verdana" panose="020B0604030504040204" pitchFamily="34" charset="0"/>
              </a:rPr>
              <a:t> </a:t>
            </a:r>
            <a:r>
              <a:rPr lang="en-US" sz="2800" b="1" i="0" u="sng" strike="noStrike" baseline="0" dirty="0" err="1">
                <a:solidFill>
                  <a:srgbClr val="FF0000"/>
                </a:solidFill>
                <a:highlight>
                  <a:srgbClr val="C0C0C0"/>
                </a:highlight>
                <a:latin typeface="Verdana" panose="020B0604030504040204" pitchFamily="34" charset="0"/>
              </a:rPr>
              <a:t>Semitica</a:t>
            </a:r>
            <a:r>
              <a:rPr lang="en-US" sz="2800" b="1" i="0" u="sng" strike="noStrike" baseline="0" dirty="0">
                <a:solidFill>
                  <a:srgbClr val="FF0000"/>
                </a:solidFill>
                <a:highlight>
                  <a:srgbClr val="C0C0C0"/>
                </a:highlight>
                <a:latin typeface="Verdana" panose="020B0604030504040204" pitchFamily="34" charset="0"/>
              </a:rPr>
              <a:t>, </a:t>
            </a:r>
            <a:r>
              <a:rPr lang="en-US" sz="2800" b="0" i="0" u="sng" strike="noStrike" baseline="0" dirty="0" err="1">
                <a:solidFill>
                  <a:srgbClr val="000000"/>
                </a:solidFill>
                <a:latin typeface="Verdana" panose="020B0604030504040204" pitchFamily="34" charset="0"/>
              </a:rPr>
              <a:t>Verdadero</a:t>
            </a:r>
            <a:r>
              <a:rPr lang="en-US" sz="2800" b="0" i="0" u="sng" strike="noStrike" baseline="0" dirty="0">
                <a:solidFill>
                  <a:srgbClr val="000000"/>
                </a:solidFill>
                <a:latin typeface="Verdana" panose="020B0604030504040204" pitchFamily="34" charset="0"/>
              </a:rPr>
              <a:t> o </a:t>
            </a:r>
            <a:r>
              <a:rPr lang="en-US" sz="2800" b="0" i="0" u="sng" strike="noStrike" baseline="0" dirty="0" err="1">
                <a:solidFill>
                  <a:srgbClr val="000000"/>
                </a:solidFill>
                <a:latin typeface="Verdana" panose="020B0604030504040204" pitchFamily="34" charset="0"/>
              </a:rPr>
              <a:t>Falso</a:t>
            </a:r>
            <a:r>
              <a:rPr lang="en-US" sz="2800" b="0" i="0" u="sng" strike="noStrike" baseline="0" dirty="0">
                <a:solidFill>
                  <a:srgbClr val="000000"/>
                </a:solidFill>
                <a:latin typeface="Verdana" panose="020B0604030504040204" pitchFamily="34" charset="0"/>
              </a:rPr>
              <a:t>!</a:t>
            </a:r>
          </a:p>
          <a:p>
            <a:pPr marR="0" algn="l" rtl="0"/>
            <a:endParaRPr lang="en-US" sz="2800" b="0" i="0" u="sng" strike="noStrike" baseline="0" dirty="0">
              <a:solidFill>
                <a:srgbClr val="000000"/>
              </a:solidFill>
              <a:latin typeface="Verdana" panose="020B0604030504040204" pitchFamily="34" charset="0"/>
            </a:endParaRPr>
          </a:p>
          <a:p>
            <a:pPr marR="0" algn="l" rtl="0"/>
            <a:r>
              <a:rPr lang="es-ES" sz="2800" b="0" i="0" u="sng" strike="noStrike" baseline="0" dirty="0">
                <a:solidFill>
                  <a:srgbClr val="000000"/>
                </a:solidFill>
                <a:latin typeface="Verdana" panose="020B0604030504040204" pitchFamily="34" charset="0"/>
              </a:rPr>
              <a:t>En realidad no se sabe cual fue la lengua que se hablaba en el principio, este fue un titulo </a:t>
            </a:r>
            <a:r>
              <a:rPr lang="es-ES" sz="2800" b="0" i="0" u="sng" strike="noStrike" baseline="0" dirty="0" err="1">
                <a:solidFill>
                  <a:srgbClr val="000000"/>
                </a:solidFill>
                <a:latin typeface="Verdana" panose="020B0604030504040204" pitchFamily="34" charset="0"/>
              </a:rPr>
              <a:t>tardio</a:t>
            </a:r>
            <a:r>
              <a:rPr lang="es-ES" sz="2800" b="0" i="0" u="sng" strike="noStrike" baseline="0" dirty="0">
                <a:solidFill>
                  <a:srgbClr val="000000"/>
                </a:solidFill>
                <a:latin typeface="Verdana" panose="020B0604030504040204" pitchFamily="34" charset="0"/>
              </a:rPr>
              <a:t> dado por la Escuela </a:t>
            </a:r>
            <a:r>
              <a:rPr lang="es-ES" sz="2800" b="0" i="0" u="sng" strike="noStrike" baseline="0" dirty="0" err="1">
                <a:solidFill>
                  <a:srgbClr val="000000"/>
                </a:solidFill>
                <a:latin typeface="Verdana" panose="020B0604030504040204" pitchFamily="34" charset="0"/>
              </a:rPr>
              <a:t>Rabinica</a:t>
            </a:r>
            <a:r>
              <a:rPr lang="es-ES" sz="2800" b="0" i="0" u="sng" strike="noStrike" baseline="0" dirty="0">
                <a:solidFill>
                  <a:srgbClr val="000000"/>
                </a:solidFill>
                <a:latin typeface="Verdana" panose="020B0604030504040204" pitchFamily="34" charset="0"/>
              </a:rPr>
              <a:t> de </a:t>
            </a:r>
            <a:r>
              <a:rPr lang="es-ES" sz="2800" b="0" i="0" u="sng" strike="noStrike" baseline="0" dirty="0" err="1">
                <a:solidFill>
                  <a:srgbClr val="000000"/>
                </a:solidFill>
                <a:latin typeface="Verdana" panose="020B0604030504040204" pitchFamily="34" charset="0"/>
              </a:rPr>
              <a:t>Jerusalem</a:t>
            </a:r>
            <a:r>
              <a:rPr lang="es-ES" sz="2800" b="0" i="0" u="sng" strike="noStrike" baseline="0" dirty="0">
                <a:solidFill>
                  <a:srgbClr val="000000"/>
                </a:solidFill>
                <a:latin typeface="Verdana" panose="020B0604030504040204" pitchFamily="34" charset="0"/>
              </a:rPr>
              <a:t> (los </a:t>
            </a:r>
            <a:r>
              <a:rPr lang="es-ES" sz="2800" b="0" i="0" u="sng" strike="noStrike" baseline="0" dirty="0" err="1">
                <a:solidFill>
                  <a:srgbClr val="000000"/>
                </a:solidFill>
                <a:latin typeface="Verdana" panose="020B0604030504040204" pitchFamily="34" charset="0"/>
              </a:rPr>
              <a:t>Tanaitas</a:t>
            </a:r>
            <a:r>
              <a:rPr lang="es-ES" sz="2800" b="0" i="0" u="sng" strike="noStrike" baseline="0" dirty="0">
                <a:solidFill>
                  <a:srgbClr val="000000"/>
                </a:solidFill>
                <a:latin typeface="Verdana" panose="020B0604030504040204" pitchFamily="34" charset="0"/>
              </a:rPr>
              <a:t>)</a:t>
            </a:r>
          </a:p>
          <a:p>
            <a:pPr marR="0" algn="l" rtl="0"/>
            <a:r>
              <a:rPr lang="es-ES" sz="2800" b="0" i="0" u="sng" strike="noStrike" baseline="0" dirty="0">
                <a:solidFill>
                  <a:srgbClr val="000000"/>
                </a:solidFill>
                <a:latin typeface="Verdana" panose="020B0604030504040204" pitchFamily="34" charset="0"/>
              </a:rPr>
              <a:t>y la El Instituto </a:t>
            </a:r>
            <a:r>
              <a:rPr lang="es-ES" sz="2800" b="0" i="0" u="sng" strike="noStrike" baseline="0" dirty="0" err="1">
                <a:solidFill>
                  <a:srgbClr val="000000"/>
                </a:solidFill>
                <a:latin typeface="Verdana" panose="020B0604030504040204" pitchFamily="34" charset="0"/>
              </a:rPr>
              <a:t>Biblico</a:t>
            </a:r>
            <a:r>
              <a:rPr lang="es-ES" sz="2800" b="0" i="0" u="sng" strike="noStrike" baseline="0" dirty="0">
                <a:solidFill>
                  <a:srgbClr val="000000"/>
                </a:solidFill>
                <a:latin typeface="Verdana" panose="020B0604030504040204" pitchFamily="34" charset="0"/>
              </a:rPr>
              <a:t> de Roma  (los Jesuitas)</a:t>
            </a:r>
          </a:p>
          <a:p>
            <a:pPr marR="0" algn="l" rtl="0"/>
            <a:endParaRPr lang="en-CA" dirty="0"/>
          </a:p>
        </p:txBody>
      </p:sp>
    </p:spTree>
    <p:extLst>
      <p:ext uri="{BB962C8B-B14F-4D97-AF65-F5344CB8AC3E}">
        <p14:creationId xmlns:p14="http://schemas.microsoft.com/office/powerpoint/2010/main" val="2268168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020139-290D-4F96-A970-EC678EFF90F6}"/>
              </a:ext>
            </a:extLst>
          </p:cNvPr>
          <p:cNvSpPr txBox="1"/>
          <p:nvPr/>
        </p:nvSpPr>
        <p:spPr>
          <a:xfrm>
            <a:off x="800100" y="533400"/>
            <a:ext cx="7543800" cy="9417963"/>
          </a:xfrm>
          <a:prstGeom prst="rect">
            <a:avLst/>
          </a:prstGeom>
          <a:noFill/>
        </p:spPr>
        <p:txBody>
          <a:bodyPr wrap="square">
            <a:spAutoFit/>
          </a:bodyPr>
          <a:lstStyle/>
          <a:p>
            <a:pPr marR="0" algn="l" rtl="0"/>
            <a:r>
              <a:rPr lang="es-ES" sz="2400" b="1" i="0" u="sng" strike="noStrike" baseline="0" dirty="0">
                <a:solidFill>
                  <a:srgbClr val="FF9300"/>
                </a:solidFill>
                <a:latin typeface="Arial" panose="020B0604020202020204" pitchFamily="34" charset="0"/>
              </a:rPr>
              <a:t>EN QUE LENGUAS SE ESCRIBIERON LAS ESCRITURAS</a:t>
            </a:r>
          </a:p>
          <a:p>
            <a:pPr marR="0" algn="l" rtl="0"/>
            <a:endParaRPr lang="es-ES" sz="2400" b="1" u="sng" dirty="0">
              <a:solidFill>
                <a:srgbClr val="000000"/>
              </a:solidFill>
              <a:latin typeface="Arial" panose="020B0604020202020204" pitchFamily="34" charset="0"/>
            </a:endParaRPr>
          </a:p>
          <a:p>
            <a:r>
              <a:rPr lang="es-ES" sz="2400" b="0" i="0" u="sng" strike="noStrike" baseline="0" dirty="0">
                <a:solidFill>
                  <a:srgbClr val="000000"/>
                </a:solidFill>
                <a:latin typeface="Verdana" panose="020B0604030504040204" pitchFamily="34" charset="0"/>
              </a:rPr>
              <a:t>Esta </a:t>
            </a:r>
            <a:r>
              <a:rPr lang="es-ES" sz="2400" b="0" i="0" u="sng" strike="noStrike" baseline="0" dirty="0" err="1">
                <a:solidFill>
                  <a:srgbClr val="000000"/>
                </a:solidFill>
                <a:latin typeface="Verdana" panose="020B0604030504040204" pitchFamily="34" charset="0"/>
              </a:rPr>
              <a:t>unica</a:t>
            </a:r>
            <a:r>
              <a:rPr lang="es-ES" sz="2400" b="0" i="0" u="sng" strike="noStrike" baseline="0" dirty="0">
                <a:solidFill>
                  <a:srgbClr val="000000"/>
                </a:solidFill>
                <a:latin typeface="Verdana" panose="020B0604030504040204" pitchFamily="34" charset="0"/>
              </a:rPr>
              <a:t> lengua que se hablaba, </a:t>
            </a:r>
            <a:r>
              <a:rPr lang="es-ES" sz="2400" b="1" i="0" u="sng" strike="noStrike" baseline="0" dirty="0">
                <a:solidFill>
                  <a:srgbClr val="FF0000"/>
                </a:solidFill>
                <a:highlight>
                  <a:srgbClr val="C0C0C0"/>
                </a:highlight>
                <a:latin typeface="Verdana" panose="020B0604030504040204" pitchFamily="34" charset="0"/>
              </a:rPr>
              <a:t>la </a:t>
            </a:r>
            <a:r>
              <a:rPr lang="es-ES" sz="2400" b="1" i="0" u="sng" strike="noStrike" baseline="0" dirty="0" err="1">
                <a:solidFill>
                  <a:srgbClr val="FF0000"/>
                </a:solidFill>
                <a:highlight>
                  <a:srgbClr val="C0C0C0"/>
                </a:highlight>
                <a:latin typeface="Verdana" panose="020B0604030504040204" pitchFamily="34" charset="0"/>
              </a:rPr>
              <a:t>semitica</a:t>
            </a:r>
            <a:r>
              <a:rPr lang="es-ES" sz="2400" b="0" i="0" u="sng" strike="noStrike" baseline="0" dirty="0">
                <a:solidFill>
                  <a:srgbClr val="000000"/>
                </a:solidFill>
                <a:highlight>
                  <a:srgbClr val="C0C0C0"/>
                </a:highlight>
                <a:latin typeface="Verdana" panose="020B0604030504040204" pitchFamily="34" charset="0"/>
              </a:rPr>
              <a:t> </a:t>
            </a:r>
            <a:r>
              <a:rPr lang="es-ES" sz="2400" b="0" i="0" u="sng" strike="noStrike" baseline="0" dirty="0">
                <a:solidFill>
                  <a:srgbClr val="000000"/>
                </a:solidFill>
                <a:latin typeface="Verdana" panose="020B0604030504040204" pitchFamily="34" charset="0"/>
              </a:rPr>
              <a:t>en el mundo conocido como La </a:t>
            </a:r>
            <a:r>
              <a:rPr lang="es-ES" sz="2400" b="0" i="0" u="sng" strike="noStrike" baseline="0" dirty="0" err="1">
                <a:solidFill>
                  <a:srgbClr val="000000"/>
                </a:solidFill>
                <a:latin typeface="Verdana" panose="020B0604030504040204" pitchFamily="34" charset="0"/>
              </a:rPr>
              <a:t>Mesopotania</a:t>
            </a:r>
            <a:r>
              <a:rPr lang="es-ES" sz="2400" b="0" i="0" u="sng" strike="noStrike" baseline="0" dirty="0">
                <a:solidFill>
                  <a:srgbClr val="000000"/>
                </a:solidFill>
                <a:latin typeface="Verdana" panose="020B0604030504040204" pitchFamily="34" charset="0"/>
              </a:rPr>
              <a:t>, luego esta lengua fue dividida en </a:t>
            </a:r>
            <a:r>
              <a:rPr lang="es-ES" sz="2400" b="0" i="0" u="sng" strike="noStrike" baseline="0" dirty="0" err="1">
                <a:solidFill>
                  <a:srgbClr val="000000"/>
                </a:solidFill>
                <a:latin typeface="Verdana" panose="020B0604030504040204" pitchFamily="34" charset="0"/>
              </a:rPr>
              <a:t>dos,las</a:t>
            </a:r>
            <a:r>
              <a:rPr lang="es-ES" sz="2400" b="0" i="0" u="sng" strike="noStrike" baseline="0" dirty="0">
                <a:solidFill>
                  <a:srgbClr val="000000"/>
                </a:solidFill>
                <a:latin typeface="Verdana" panose="020B0604030504040204" pitchFamily="34" charset="0"/>
              </a:rPr>
              <a:t> lenguas orientales y </a:t>
            </a:r>
            <a:r>
              <a:rPr lang="en-US" sz="2400" b="0" i="0" u="sng" strike="noStrike" baseline="0" dirty="0">
                <a:solidFill>
                  <a:srgbClr val="000000"/>
                </a:solidFill>
                <a:latin typeface="Verdana" panose="020B0604030504040204" pitchFamily="34" charset="0"/>
              </a:rPr>
              <a:t>las </a:t>
            </a:r>
            <a:r>
              <a:rPr lang="en-US" sz="2400" b="0" i="0" u="sng" strike="noStrike" baseline="0" dirty="0" err="1">
                <a:solidFill>
                  <a:srgbClr val="000000"/>
                </a:solidFill>
                <a:latin typeface="Verdana" panose="020B0604030504040204" pitchFamily="34" charset="0"/>
              </a:rPr>
              <a:t>occidentales</a:t>
            </a:r>
            <a:endParaRPr lang="en-US" sz="2400" b="0" i="0" u="sng" strike="noStrike" baseline="0" dirty="0">
              <a:solidFill>
                <a:srgbClr val="000000"/>
              </a:solidFill>
              <a:latin typeface="Verdana" panose="020B0604030504040204" pitchFamily="34" charset="0"/>
            </a:endParaRPr>
          </a:p>
          <a:p>
            <a:endParaRPr lang="en-US" sz="2400" u="sng" dirty="0">
              <a:solidFill>
                <a:srgbClr val="000000"/>
              </a:solidFill>
              <a:latin typeface="Verdana" panose="020B0604030504040204" pitchFamily="34" charset="0"/>
            </a:endParaRPr>
          </a:p>
          <a:p>
            <a:r>
              <a:rPr lang="es-ES" sz="2400" dirty="0">
                <a:solidFill>
                  <a:srgbClr val="000000"/>
                </a:solidFill>
                <a:latin typeface="Verdana" panose="020B0604030504040204" pitchFamily="34" charset="0"/>
              </a:rPr>
              <a:t>L</a:t>
            </a:r>
            <a:r>
              <a:rPr lang="es-ES" sz="2400" b="0" i="0" u="none" strike="noStrike" baseline="0" dirty="0">
                <a:solidFill>
                  <a:srgbClr val="000000"/>
                </a:solidFill>
                <a:latin typeface="Verdana" panose="020B0604030504040204" pitchFamily="34" charset="0"/>
              </a:rPr>
              <a:t>os </a:t>
            </a:r>
            <a:r>
              <a:rPr lang="es-ES" sz="2400" b="0" i="0" u="none" strike="noStrike" baseline="0" dirty="0" err="1">
                <a:solidFill>
                  <a:srgbClr val="000000"/>
                </a:solidFill>
                <a:latin typeface="Verdana" panose="020B0604030504040204" pitchFamily="34" charset="0"/>
              </a:rPr>
              <a:t>paises</a:t>
            </a:r>
            <a:r>
              <a:rPr lang="es-ES" sz="2400" b="0" i="0" u="none" strike="noStrike" baseline="0" dirty="0">
                <a:solidFill>
                  <a:srgbClr val="000000"/>
                </a:solidFill>
                <a:latin typeface="Verdana" panose="020B0604030504040204" pitchFamily="34" charset="0"/>
              </a:rPr>
              <a:t> de la parte oriental o antigua </a:t>
            </a:r>
            <a:r>
              <a:rPr lang="es-ES" sz="2400" b="0" i="0" u="none" strike="noStrike" baseline="0" dirty="0" err="1">
                <a:solidFill>
                  <a:srgbClr val="000000"/>
                </a:solidFill>
                <a:latin typeface="Verdana" panose="020B0604030504040204" pitchFamily="34" charset="0"/>
              </a:rPr>
              <a:t>mesopotania</a:t>
            </a:r>
            <a:r>
              <a:rPr lang="es-ES" sz="2400" b="0" i="0" u="none" strike="noStrike" baseline="0" dirty="0">
                <a:solidFill>
                  <a:srgbClr val="000000"/>
                </a:solidFill>
                <a:latin typeface="Verdana" panose="020B0604030504040204" pitchFamily="34" charset="0"/>
              </a:rPr>
              <a:t>; </a:t>
            </a:r>
            <a:r>
              <a:rPr lang="es-ES" sz="2400" b="0" i="0" u="none" strike="noStrike" baseline="0" dirty="0" err="1">
                <a:solidFill>
                  <a:srgbClr val="000000"/>
                </a:solidFill>
                <a:latin typeface="Verdana" panose="020B0604030504040204" pitchFamily="34" charset="0"/>
              </a:rPr>
              <a:t>babilonia,persia,asiria</a:t>
            </a:r>
            <a:r>
              <a:rPr lang="es-ES" sz="2400" b="0" i="0" u="none" strike="noStrike" baseline="0" dirty="0">
                <a:solidFill>
                  <a:srgbClr val="000000"/>
                </a:solidFill>
                <a:latin typeface="Verdana" panose="020B0604030504040204" pitchFamily="34" charset="0"/>
              </a:rPr>
              <a:t> </a:t>
            </a:r>
            <a:r>
              <a:rPr lang="es-ES" sz="2400" b="0" i="0" u="none" strike="noStrike" baseline="0" dirty="0" err="1">
                <a:solidFill>
                  <a:srgbClr val="000000"/>
                </a:solidFill>
                <a:latin typeface="Verdana" panose="020B0604030504040204" pitchFamily="34" charset="0"/>
              </a:rPr>
              <a:t>ect</a:t>
            </a:r>
            <a:r>
              <a:rPr lang="es-ES" sz="2400" b="0" i="0" u="none" strike="noStrike" baseline="0" dirty="0">
                <a:solidFill>
                  <a:srgbClr val="000000"/>
                </a:solidFill>
                <a:latin typeface="Verdana" panose="020B0604030504040204" pitchFamily="34" charset="0"/>
              </a:rPr>
              <a:t>. y las lengua como </a:t>
            </a:r>
            <a:r>
              <a:rPr lang="es-ES" sz="2400" b="1" i="0" u="none" strike="noStrike" baseline="0" dirty="0">
                <a:solidFill>
                  <a:srgbClr val="FF0000"/>
                </a:solidFill>
                <a:highlight>
                  <a:srgbClr val="C0C0C0"/>
                </a:highlight>
                <a:latin typeface="Verdana" panose="020B0604030504040204" pitchFamily="34" charset="0"/>
              </a:rPr>
              <a:t>el acadio </a:t>
            </a:r>
            <a:r>
              <a:rPr lang="es-ES" sz="2400" b="0" i="0" u="none" strike="noStrike" baseline="0" dirty="0">
                <a:solidFill>
                  <a:srgbClr val="000000"/>
                </a:solidFill>
                <a:latin typeface="Verdana" panose="020B0604030504040204" pitchFamily="34" charset="0"/>
              </a:rPr>
              <a:t>al sur y </a:t>
            </a:r>
            <a:r>
              <a:rPr lang="es-ES" sz="2400" b="1" i="0" u="none" strike="noStrike" baseline="0" dirty="0">
                <a:solidFill>
                  <a:srgbClr val="FF0000"/>
                </a:solidFill>
                <a:latin typeface="Verdana" panose="020B0604030504040204" pitchFamily="34" charset="0"/>
              </a:rPr>
              <a:t>el </a:t>
            </a:r>
            <a:r>
              <a:rPr lang="es-ES" sz="2400" b="1" i="0" u="none" strike="noStrike" baseline="0" dirty="0">
                <a:solidFill>
                  <a:srgbClr val="FF0000"/>
                </a:solidFill>
                <a:highlight>
                  <a:srgbClr val="C0C0C0"/>
                </a:highlight>
                <a:latin typeface="Verdana" panose="020B0604030504040204" pitchFamily="34" charset="0"/>
              </a:rPr>
              <a:t>arameo.</a:t>
            </a:r>
          </a:p>
          <a:p>
            <a:endParaRPr lang="en-CA" dirty="0"/>
          </a:p>
          <a:p>
            <a:r>
              <a:rPr lang="es-ES" sz="2400" b="0" i="0" u="none" strike="noStrike" baseline="0" dirty="0">
                <a:solidFill>
                  <a:srgbClr val="000000"/>
                </a:solidFill>
                <a:latin typeface="Verdana" panose="020B0604030504040204" pitchFamily="34" charset="0"/>
              </a:rPr>
              <a:t>Al norte, y los </a:t>
            </a:r>
            <a:r>
              <a:rPr lang="es-ES" sz="2400" b="0" i="0" u="none" strike="noStrike" baseline="0" dirty="0" err="1">
                <a:solidFill>
                  <a:srgbClr val="000000"/>
                </a:solidFill>
                <a:latin typeface="Verdana" panose="020B0604030504040204" pitchFamily="34" charset="0"/>
              </a:rPr>
              <a:t>paises</a:t>
            </a:r>
            <a:r>
              <a:rPr lang="es-ES" sz="2400" b="0" i="0" u="none" strike="noStrike" baseline="0" dirty="0">
                <a:solidFill>
                  <a:srgbClr val="000000"/>
                </a:solidFill>
                <a:latin typeface="Verdana" panose="020B0604030504040204" pitchFamily="34" charset="0"/>
              </a:rPr>
              <a:t> del occidente, norte de </a:t>
            </a:r>
            <a:r>
              <a:rPr lang="es-ES" sz="2400" b="0" i="0" u="none" strike="noStrike" baseline="0" dirty="0" err="1">
                <a:solidFill>
                  <a:srgbClr val="000000"/>
                </a:solidFill>
                <a:latin typeface="Verdana" panose="020B0604030504040204" pitchFamily="34" charset="0"/>
              </a:rPr>
              <a:t>africa,la</a:t>
            </a:r>
            <a:r>
              <a:rPr lang="es-ES" sz="2400" b="0" i="0" u="none" strike="noStrike" baseline="0" dirty="0">
                <a:solidFill>
                  <a:srgbClr val="000000"/>
                </a:solidFill>
                <a:latin typeface="Verdana" panose="020B0604030504040204" pitchFamily="34" charset="0"/>
              </a:rPr>
              <a:t> tierra de </a:t>
            </a:r>
            <a:r>
              <a:rPr lang="es-ES" sz="2400" b="0" i="0" u="none" strike="noStrike" baseline="0" dirty="0" err="1">
                <a:solidFill>
                  <a:srgbClr val="000000"/>
                </a:solidFill>
                <a:latin typeface="Verdana" panose="020B0604030504040204" pitchFamily="34" charset="0"/>
              </a:rPr>
              <a:t>canaan</a:t>
            </a:r>
            <a:r>
              <a:rPr lang="es-ES" sz="2400" b="0" i="0" u="none" strike="noStrike" baseline="0" dirty="0">
                <a:solidFill>
                  <a:srgbClr val="000000"/>
                </a:solidFill>
                <a:latin typeface="Verdana" panose="020B0604030504040204" pitchFamily="34" charset="0"/>
              </a:rPr>
              <a:t> y los fenicios </a:t>
            </a:r>
            <a:r>
              <a:rPr lang="es-ES" sz="2400" b="0" i="0" u="none" strike="noStrike" baseline="0" dirty="0" err="1">
                <a:solidFill>
                  <a:srgbClr val="000000"/>
                </a:solidFill>
                <a:latin typeface="Verdana" panose="020B0604030504040204" pitchFamily="34" charset="0"/>
              </a:rPr>
              <a:t>ect</a:t>
            </a:r>
            <a:r>
              <a:rPr lang="es-ES" sz="2400" b="0" i="0" u="none" strike="noStrike" baseline="0" dirty="0">
                <a:solidFill>
                  <a:srgbClr val="000000"/>
                </a:solidFill>
                <a:latin typeface="Verdana" panose="020B0604030504040204" pitchFamily="34" charset="0"/>
              </a:rPr>
              <a:t>. y la </a:t>
            </a:r>
            <a:r>
              <a:rPr lang="es-ES" sz="2400" b="1" i="0" u="none" strike="noStrike" baseline="0" dirty="0">
                <a:solidFill>
                  <a:srgbClr val="FF0000"/>
                </a:solidFill>
                <a:highlight>
                  <a:srgbClr val="C0C0C0"/>
                </a:highlight>
                <a:latin typeface="Verdana" panose="020B0604030504040204" pitchFamily="34" charset="0"/>
              </a:rPr>
              <a:t>lengua coto </a:t>
            </a:r>
            <a:r>
              <a:rPr lang="es-ES" sz="2400" b="0" i="0" u="none" strike="noStrike" baseline="0" dirty="0">
                <a:solidFill>
                  <a:srgbClr val="000000"/>
                </a:solidFill>
                <a:latin typeface="Verdana" panose="020B0604030504040204" pitchFamily="34" charset="0"/>
              </a:rPr>
              <a:t>en </a:t>
            </a:r>
            <a:r>
              <a:rPr lang="es-ES" sz="2400" b="0" i="0" u="none" strike="noStrike" baseline="0" dirty="0" err="1">
                <a:solidFill>
                  <a:srgbClr val="000000"/>
                </a:solidFill>
                <a:latin typeface="Verdana" panose="020B0604030504040204" pitchFamily="34" charset="0"/>
              </a:rPr>
              <a:t>egipto</a:t>
            </a:r>
            <a:r>
              <a:rPr lang="es-ES" sz="2400" b="0" i="0" u="none" strike="noStrike" baseline="0" dirty="0">
                <a:solidFill>
                  <a:srgbClr val="000000"/>
                </a:solidFill>
                <a:latin typeface="Verdana" panose="020B0604030504040204" pitchFamily="34" charset="0"/>
              </a:rPr>
              <a:t> y</a:t>
            </a:r>
            <a:r>
              <a:rPr lang="es-ES" sz="2400" b="0" i="0" u="none" strike="noStrike" baseline="0" dirty="0">
                <a:solidFill>
                  <a:srgbClr val="000000"/>
                </a:solidFill>
                <a:highlight>
                  <a:srgbClr val="C0C0C0"/>
                </a:highlight>
                <a:latin typeface="Verdana" panose="020B0604030504040204" pitchFamily="34" charset="0"/>
              </a:rPr>
              <a:t> </a:t>
            </a:r>
            <a:r>
              <a:rPr lang="es-ES" sz="2400" b="1" i="0" u="none" strike="noStrike" baseline="0" dirty="0">
                <a:solidFill>
                  <a:srgbClr val="FF0000"/>
                </a:solidFill>
                <a:highlight>
                  <a:srgbClr val="C0C0C0"/>
                </a:highlight>
                <a:latin typeface="Verdana" panose="020B0604030504040204" pitchFamily="34" charset="0"/>
              </a:rPr>
              <a:t>cananeo </a:t>
            </a:r>
            <a:r>
              <a:rPr lang="es-ES" sz="2400" b="0" i="0" u="none" strike="noStrike" baseline="0" dirty="0">
                <a:solidFill>
                  <a:srgbClr val="000000"/>
                </a:solidFill>
                <a:latin typeface="Verdana" panose="020B0604030504040204" pitchFamily="34" charset="0"/>
              </a:rPr>
              <a:t>en </a:t>
            </a:r>
            <a:r>
              <a:rPr lang="es-ES" sz="2400" b="0" i="0" u="none" strike="noStrike" baseline="0" dirty="0" err="1">
                <a:solidFill>
                  <a:srgbClr val="000000"/>
                </a:solidFill>
                <a:latin typeface="Verdana" panose="020B0604030504040204" pitchFamily="34" charset="0"/>
              </a:rPr>
              <a:t>canaan</a:t>
            </a:r>
            <a:r>
              <a:rPr lang="es-ES" sz="2400" b="0" i="0" u="none" strike="noStrike" baseline="0" dirty="0">
                <a:solidFill>
                  <a:srgbClr val="000000"/>
                </a:solidFill>
                <a:latin typeface="Verdana" panose="020B0604030504040204" pitchFamily="34" charset="0"/>
              </a:rPr>
              <a:t>.</a:t>
            </a:r>
          </a:p>
          <a:p>
            <a:pPr marR="0" algn="l" rtl="0"/>
            <a:endParaRPr lang="es-ES" sz="1800" b="1" i="0" u="sng" strike="noStrike" baseline="0" dirty="0">
              <a:solidFill>
                <a:srgbClr val="000000"/>
              </a:solidFill>
              <a:latin typeface="Arial" panose="020B0604020202020204" pitchFamily="34" charset="0"/>
            </a:endParaRPr>
          </a:p>
          <a:p>
            <a:pPr marR="0" algn="l" rtl="0"/>
            <a:endParaRPr lang="es-ES" b="1" u="sng" dirty="0">
              <a:solidFill>
                <a:srgbClr val="000000"/>
              </a:solidFill>
              <a:latin typeface="Arial" panose="020B0604020202020204" pitchFamily="34" charset="0"/>
            </a:endParaRPr>
          </a:p>
          <a:p>
            <a:pPr marR="0" algn="l" rtl="0"/>
            <a:endParaRPr lang="es-ES" sz="1800" b="1" i="0" u="sng" strike="noStrike" baseline="0" dirty="0">
              <a:solidFill>
                <a:srgbClr val="000000"/>
              </a:solidFill>
              <a:latin typeface="Arial" panose="020B0604020202020204" pitchFamily="34" charset="0"/>
            </a:endParaRPr>
          </a:p>
          <a:p>
            <a:pPr marR="0" algn="l" rtl="0"/>
            <a:endParaRPr lang="es-ES" b="1" u="sng" dirty="0">
              <a:solidFill>
                <a:srgbClr val="000000"/>
              </a:solidFill>
              <a:latin typeface="Arial" panose="020B0604020202020204" pitchFamily="34" charset="0"/>
            </a:endParaRPr>
          </a:p>
          <a:p>
            <a:pPr marR="0" algn="l" rtl="0"/>
            <a:endParaRPr lang="es-ES" sz="1800" b="1" i="0" u="sng" strike="noStrike" baseline="0" dirty="0">
              <a:solidFill>
                <a:srgbClr val="000000"/>
              </a:solidFill>
              <a:latin typeface="Arial" panose="020B0604020202020204" pitchFamily="34" charset="0"/>
            </a:endParaRPr>
          </a:p>
          <a:p>
            <a:pPr marR="0" algn="l" rtl="0"/>
            <a:endParaRPr lang="es-ES" sz="1800" b="1" i="0" u="sng" strike="noStrike" baseline="0" dirty="0">
              <a:solidFill>
                <a:srgbClr val="000000"/>
              </a:solidFill>
              <a:latin typeface="Arial" panose="020B0604020202020204" pitchFamily="34" charset="0"/>
            </a:endParaRPr>
          </a:p>
          <a:p>
            <a:pPr marR="0" algn="l" rtl="0"/>
            <a:endParaRPr lang="es-ES" b="1" u="sng" dirty="0">
              <a:solidFill>
                <a:srgbClr val="000000"/>
              </a:solidFill>
              <a:latin typeface="Arial" panose="020B0604020202020204" pitchFamily="34" charset="0"/>
            </a:endParaRPr>
          </a:p>
          <a:p>
            <a:pPr marR="0" algn="l" rtl="0"/>
            <a:endParaRPr lang="es-ES" sz="1800" b="1" i="0" u="sng" strike="noStrike" baseline="0" dirty="0">
              <a:solidFill>
                <a:srgbClr val="000000"/>
              </a:solidFill>
              <a:latin typeface="Arial" panose="020B0604020202020204" pitchFamily="34" charset="0"/>
            </a:endParaRPr>
          </a:p>
          <a:p>
            <a:pPr marR="0" algn="l" rtl="0"/>
            <a:endParaRPr lang="es-ES" b="1" u="sng" dirty="0">
              <a:solidFill>
                <a:srgbClr val="000000"/>
              </a:solidFill>
              <a:latin typeface="Arial" panose="020B0604020202020204" pitchFamily="34" charset="0"/>
            </a:endParaRPr>
          </a:p>
          <a:p>
            <a:pPr marR="0" algn="l" rtl="0"/>
            <a:endParaRPr lang="es-ES" sz="1800" b="1" i="0" u="sng" strike="noStrike" baseline="0" dirty="0">
              <a:solidFill>
                <a:srgbClr val="000000"/>
              </a:solidFill>
              <a:latin typeface="Arial" panose="020B0604020202020204" pitchFamily="34" charset="0"/>
            </a:endParaRPr>
          </a:p>
          <a:p>
            <a:pPr marR="0" algn="l" rtl="0"/>
            <a:endParaRPr lang="es-ES" b="1" u="sng" dirty="0">
              <a:solidFill>
                <a:srgbClr val="000000"/>
              </a:solidFill>
              <a:latin typeface="Arial" panose="020B0604020202020204" pitchFamily="34" charset="0"/>
            </a:endParaRPr>
          </a:p>
          <a:p>
            <a:pPr marR="0" algn="l" rtl="0"/>
            <a:endParaRPr lang="es-ES" sz="1800" b="1" i="0" u="sng" strike="noStrike" baseline="0" dirty="0">
              <a:solidFill>
                <a:srgbClr val="000000"/>
              </a:solidFill>
              <a:latin typeface="Arial" panose="020B0604020202020204" pitchFamily="34" charset="0"/>
            </a:endParaRPr>
          </a:p>
          <a:p>
            <a:pPr marR="0" algn="l" rtl="0"/>
            <a:endParaRPr lang="es-ES" b="1" u="sng" dirty="0">
              <a:solidFill>
                <a:srgbClr val="000000"/>
              </a:solidFill>
              <a:latin typeface="Arial" panose="020B0604020202020204" pitchFamily="34" charset="0"/>
            </a:endParaRPr>
          </a:p>
          <a:p>
            <a:pPr marR="0" algn="l" rtl="0"/>
            <a:endParaRPr lang="es-ES" sz="1800" b="1" i="0" u="sng"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51384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4747A2-0A56-47B3-BC85-DDB2AE3FE970}"/>
              </a:ext>
            </a:extLst>
          </p:cNvPr>
          <p:cNvSpPr txBox="1"/>
          <p:nvPr/>
        </p:nvSpPr>
        <p:spPr>
          <a:xfrm>
            <a:off x="0" y="36443"/>
            <a:ext cx="9144000" cy="6001643"/>
          </a:xfrm>
          <a:prstGeom prst="rect">
            <a:avLst/>
          </a:prstGeom>
          <a:noFill/>
        </p:spPr>
        <p:txBody>
          <a:bodyPr wrap="square">
            <a:spAutoFit/>
          </a:bodyPr>
          <a:lstStyle/>
          <a:p>
            <a:r>
              <a:rPr lang="es-ES" sz="2400" b="1" i="0" u="sng" strike="noStrike" baseline="0" dirty="0">
                <a:solidFill>
                  <a:srgbClr val="FF9300"/>
                </a:solidFill>
                <a:latin typeface="Arial" panose="020B0604020202020204" pitchFamily="34" charset="0"/>
              </a:rPr>
              <a:t>EN QUE LENGUAS SE ESCRIBIERON LAS ESCRITURAS</a:t>
            </a:r>
          </a:p>
          <a:p>
            <a:pPr marR="0" algn="l" rtl="0"/>
            <a:endParaRPr lang="en-US" sz="2400" b="0" i="0" u="none" strike="noStrike" baseline="0" dirty="0">
              <a:solidFill>
                <a:srgbClr val="000000"/>
              </a:solidFill>
              <a:latin typeface="Verdana" panose="020B0604030504040204" pitchFamily="34" charset="0"/>
            </a:endParaRPr>
          </a:p>
          <a:p>
            <a:pPr marR="0" algn="l" rtl="0"/>
            <a:r>
              <a:rPr lang="es-ES" sz="2400" b="0" i="0" u="none" strike="noStrike" baseline="0" dirty="0">
                <a:solidFill>
                  <a:srgbClr val="000000"/>
                </a:solidFill>
                <a:latin typeface="Verdana" panose="020B0604030504040204" pitchFamily="34" charset="0"/>
              </a:rPr>
              <a:t>	</a:t>
            </a:r>
            <a:r>
              <a:rPr lang="es-ES" sz="2400" b="1" i="0" u="none" strike="noStrike" baseline="0" dirty="0">
                <a:solidFill>
                  <a:srgbClr val="FF0000"/>
                </a:solidFill>
                <a:latin typeface="Verdana" panose="020B0604030504040204" pitchFamily="34" charset="0"/>
              </a:rPr>
              <a:t>Abran hablaba el caldeo </a:t>
            </a:r>
            <a:r>
              <a:rPr lang="es-ES" sz="2400" b="0" i="0" u="none" strike="noStrike" baseline="0" dirty="0">
                <a:solidFill>
                  <a:srgbClr val="000000"/>
                </a:solidFill>
                <a:latin typeface="Verdana" panose="020B0604030504040204" pitchFamily="34" charset="0"/>
              </a:rPr>
              <a:t>(acadio-por la ciudad de </a:t>
            </a:r>
            <a:r>
              <a:rPr lang="es-ES" sz="2400" b="0" i="0" u="none" strike="noStrike" baseline="0" dirty="0" err="1">
                <a:solidFill>
                  <a:srgbClr val="000000"/>
                </a:solidFill>
                <a:latin typeface="Verdana" panose="020B0604030504040204" pitchFamily="34" charset="0"/>
              </a:rPr>
              <a:t>acad</a:t>
            </a:r>
            <a:r>
              <a:rPr lang="es-ES" sz="2400" b="0" i="0" u="none" strike="noStrike" baseline="0" dirty="0">
                <a:solidFill>
                  <a:srgbClr val="000000"/>
                </a:solidFill>
                <a:latin typeface="Verdana" panose="020B0604030504040204" pitchFamily="34" charset="0"/>
              </a:rPr>
              <a:t>), les enseno el acadio a su hijo Isaac, Isaac a sus hijos, Jacobo a sus hijos, y cuando </a:t>
            </a:r>
            <a:r>
              <a:rPr lang="es-ES" sz="2400" b="0" i="0" u="none" strike="noStrike" baseline="0" dirty="0" err="1">
                <a:solidFill>
                  <a:srgbClr val="000000"/>
                </a:solidFill>
                <a:latin typeface="Verdana" panose="020B0604030504040204" pitchFamily="34" charset="0"/>
              </a:rPr>
              <a:t>estubieron</a:t>
            </a:r>
            <a:r>
              <a:rPr lang="es-ES" sz="2400" b="0" i="0" u="none" strike="noStrike" baseline="0" dirty="0">
                <a:solidFill>
                  <a:srgbClr val="000000"/>
                </a:solidFill>
                <a:latin typeface="Verdana" panose="020B0604030504040204" pitchFamily="34" charset="0"/>
              </a:rPr>
              <a:t> en </a:t>
            </a:r>
            <a:r>
              <a:rPr lang="es-ES" sz="2400" b="0" i="0" u="none" strike="noStrike" baseline="0" dirty="0" err="1">
                <a:solidFill>
                  <a:srgbClr val="000000"/>
                </a:solidFill>
                <a:latin typeface="Verdana" panose="020B0604030504040204" pitchFamily="34" charset="0"/>
              </a:rPr>
              <a:t>egipto</a:t>
            </a:r>
            <a:r>
              <a:rPr lang="es-ES" sz="2400" b="0" i="0" u="none" strike="noStrike" baseline="0" dirty="0">
                <a:solidFill>
                  <a:srgbClr val="000000"/>
                </a:solidFill>
                <a:latin typeface="Verdana" panose="020B0604030504040204" pitchFamily="34" charset="0"/>
              </a:rPr>
              <a:t> aprendieron </a:t>
            </a:r>
            <a:r>
              <a:rPr lang="es-ES" sz="2400" b="0" i="0" u="none" strike="noStrike" baseline="0" dirty="0" err="1">
                <a:solidFill>
                  <a:srgbClr val="000000"/>
                </a:solidFill>
                <a:latin typeface="Verdana" panose="020B0604030504040204" pitchFamily="34" charset="0"/>
              </a:rPr>
              <a:t>tambien</a:t>
            </a:r>
            <a:r>
              <a:rPr lang="es-ES" sz="2400" b="0" i="0" u="none" strike="noStrike" baseline="0" dirty="0">
                <a:solidFill>
                  <a:srgbClr val="000000"/>
                </a:solidFill>
                <a:latin typeface="Verdana" panose="020B0604030504040204" pitchFamily="34" charset="0"/>
              </a:rPr>
              <a:t> </a:t>
            </a:r>
            <a:r>
              <a:rPr lang="es-ES" sz="2400" b="1" i="0" u="none" strike="noStrike" baseline="0" dirty="0">
                <a:solidFill>
                  <a:srgbClr val="FF0000"/>
                </a:solidFill>
                <a:latin typeface="Verdana" panose="020B0604030504040204" pitchFamily="34" charset="0"/>
              </a:rPr>
              <a:t>el lenguaje coto</a:t>
            </a:r>
            <a:r>
              <a:rPr lang="es-ES" sz="2400" b="0" i="0" u="none" strike="noStrike" baseline="0" dirty="0">
                <a:solidFill>
                  <a:srgbClr val="000000"/>
                </a:solidFill>
                <a:latin typeface="Verdana" panose="020B0604030504040204" pitchFamily="34" charset="0"/>
              </a:rPr>
              <a:t>, y al </a:t>
            </a:r>
            <a:r>
              <a:rPr lang="es-ES" sz="2400" b="0" i="0" u="none" strike="noStrike" baseline="0" dirty="0" err="1">
                <a:solidFill>
                  <a:srgbClr val="000000"/>
                </a:solidFill>
                <a:latin typeface="Verdana" panose="020B0604030504040204" pitchFamily="34" charset="0"/>
              </a:rPr>
              <a:t>llegarar</a:t>
            </a:r>
            <a:r>
              <a:rPr lang="es-ES" sz="2400" b="0" i="0" u="none" strike="noStrike" baseline="0" dirty="0">
                <a:solidFill>
                  <a:srgbClr val="000000"/>
                </a:solidFill>
                <a:latin typeface="Verdana" panose="020B0604030504040204" pitchFamily="34" charset="0"/>
              </a:rPr>
              <a:t> a </a:t>
            </a:r>
            <a:r>
              <a:rPr lang="es-ES" sz="2400" b="0" i="0" u="none" strike="noStrike" baseline="0" dirty="0" err="1">
                <a:solidFill>
                  <a:srgbClr val="000000"/>
                </a:solidFill>
                <a:latin typeface="Verdana" panose="020B0604030504040204" pitchFamily="34" charset="0"/>
              </a:rPr>
              <a:t>canaan</a:t>
            </a:r>
            <a:r>
              <a:rPr lang="es-ES" sz="2400" b="0" i="0" u="none" strike="noStrike" baseline="0" dirty="0">
                <a:solidFill>
                  <a:srgbClr val="000000"/>
                </a:solidFill>
                <a:latin typeface="Verdana" panose="020B0604030504040204" pitchFamily="34" charset="0"/>
              </a:rPr>
              <a:t> aprendieron </a:t>
            </a:r>
            <a:r>
              <a:rPr lang="es-ES" sz="2400" b="1" i="0" u="none" strike="noStrike" baseline="0" dirty="0">
                <a:solidFill>
                  <a:srgbClr val="FF0000"/>
                </a:solidFill>
                <a:latin typeface="Verdana" panose="020B0604030504040204" pitchFamily="34" charset="0"/>
              </a:rPr>
              <a:t>el cananeo </a:t>
            </a:r>
            <a:r>
              <a:rPr lang="es-ES" sz="2400" b="0" i="0" u="none" strike="noStrike" baseline="0" dirty="0">
                <a:solidFill>
                  <a:srgbClr val="000000"/>
                </a:solidFill>
                <a:latin typeface="Verdana" panose="020B0604030504040204" pitchFamily="34" charset="0"/>
              </a:rPr>
              <a:t>y lo adoptaron como su lengua y le llamaron lengua hebrea, nombre que ya </a:t>
            </a:r>
            <a:r>
              <a:rPr lang="es-ES" sz="2400" b="0" i="0" u="none" strike="noStrike" baseline="0" dirty="0" err="1">
                <a:solidFill>
                  <a:srgbClr val="000000"/>
                </a:solidFill>
                <a:latin typeface="Verdana" panose="020B0604030504040204" pitchFamily="34" charset="0"/>
              </a:rPr>
              <a:t>tenian</a:t>
            </a:r>
            <a:r>
              <a:rPr lang="es-ES" sz="2400" b="0" i="0" u="none" strike="noStrike" baseline="0" dirty="0">
                <a:solidFill>
                  <a:srgbClr val="000000"/>
                </a:solidFill>
                <a:latin typeface="Verdana" panose="020B0604030504040204" pitchFamily="34" charset="0"/>
              </a:rPr>
              <a:t> por su patriarca </a:t>
            </a:r>
            <a:r>
              <a:rPr lang="es-ES" sz="2400" b="0" i="0" u="none" strike="noStrike" baseline="0" dirty="0" err="1">
                <a:solidFill>
                  <a:srgbClr val="000000"/>
                </a:solidFill>
                <a:latin typeface="Verdana" panose="020B0604030504040204" pitchFamily="34" charset="0"/>
              </a:rPr>
              <a:t>Abraam</a:t>
            </a:r>
            <a:r>
              <a:rPr lang="es-ES" sz="2400" b="0" i="0" u="none" strike="noStrike" baseline="0" dirty="0">
                <a:solidFill>
                  <a:srgbClr val="000000"/>
                </a:solidFill>
                <a:latin typeface="Verdana" panose="020B0604030504040204" pitchFamily="34" charset="0"/>
              </a:rPr>
              <a:t>, y </a:t>
            </a:r>
            <a:r>
              <a:rPr lang="es-ES" sz="2400" b="0" i="0" u="none" strike="noStrike" baseline="0" dirty="0" err="1">
                <a:solidFill>
                  <a:srgbClr val="000000"/>
                </a:solidFill>
                <a:latin typeface="Verdana" panose="020B0604030504040204" pitchFamily="34" charset="0"/>
              </a:rPr>
              <a:t>asi</a:t>
            </a:r>
            <a:r>
              <a:rPr lang="es-ES" sz="2400" b="0" i="0" u="none" strike="noStrike" baseline="0" dirty="0">
                <a:solidFill>
                  <a:srgbClr val="000000"/>
                </a:solidFill>
                <a:latin typeface="Verdana" panose="020B0604030504040204" pitchFamily="34" charset="0"/>
              </a:rPr>
              <a:t> los llamaban cuando </a:t>
            </a:r>
            <a:r>
              <a:rPr lang="es-ES" sz="2400" b="0" i="0" u="none" strike="noStrike" baseline="0" dirty="0" err="1">
                <a:solidFill>
                  <a:srgbClr val="000000"/>
                </a:solidFill>
                <a:latin typeface="Verdana" panose="020B0604030504040204" pitchFamily="34" charset="0"/>
              </a:rPr>
              <a:t>estubieron</a:t>
            </a:r>
            <a:r>
              <a:rPr lang="es-ES" sz="2400" b="0" i="0" u="none" strike="noStrike" baseline="0" dirty="0">
                <a:solidFill>
                  <a:srgbClr val="000000"/>
                </a:solidFill>
                <a:latin typeface="Verdana" panose="020B0604030504040204" pitchFamily="34" charset="0"/>
              </a:rPr>
              <a:t> en </a:t>
            </a:r>
            <a:r>
              <a:rPr lang="es-ES" sz="2400" b="0" i="0" u="none" strike="noStrike" baseline="0" dirty="0" err="1">
                <a:solidFill>
                  <a:srgbClr val="000000"/>
                </a:solidFill>
                <a:latin typeface="Verdana" panose="020B0604030504040204" pitchFamily="34" charset="0"/>
              </a:rPr>
              <a:t>egipto</a:t>
            </a:r>
            <a:r>
              <a:rPr lang="es-ES" sz="2400" b="0" i="0" u="none" strike="noStrike" baseline="0" dirty="0">
                <a:solidFill>
                  <a:srgbClr val="000000"/>
                </a:solidFill>
                <a:latin typeface="Verdana" panose="020B0604030504040204" pitchFamily="34" charset="0"/>
              </a:rPr>
              <a:t>.</a:t>
            </a:r>
          </a:p>
          <a:p>
            <a:pPr marR="0" algn="l" rtl="0"/>
            <a:r>
              <a:rPr lang="es-ES" sz="2400" b="0" i="0" u="none" strike="noStrike" baseline="0" dirty="0">
                <a:solidFill>
                  <a:srgbClr val="000000"/>
                </a:solidFill>
                <a:latin typeface="Verdana" panose="020B0604030504040204" pitchFamily="34" charset="0"/>
              </a:rPr>
              <a:t>	En el ano 586 </a:t>
            </a:r>
            <a:r>
              <a:rPr lang="es-ES" sz="2400" b="0" i="0" u="none" strike="noStrike" baseline="0" dirty="0" err="1">
                <a:solidFill>
                  <a:srgbClr val="000000"/>
                </a:solidFill>
                <a:latin typeface="Verdana" panose="020B0604030504040204" pitchFamily="34" charset="0"/>
              </a:rPr>
              <a:t>a.c.</a:t>
            </a:r>
            <a:r>
              <a:rPr lang="es-ES" sz="2400" b="0" i="0" u="none" strike="noStrike" baseline="0" dirty="0">
                <a:solidFill>
                  <a:srgbClr val="000000"/>
                </a:solidFill>
                <a:latin typeface="Verdana" panose="020B0604030504040204" pitchFamily="34" charset="0"/>
              </a:rPr>
              <a:t> fueron llevados cautivos a babilonia en donde aprendieron </a:t>
            </a:r>
            <a:r>
              <a:rPr lang="es-ES" sz="2400" b="1" i="0" u="none" strike="noStrike" baseline="0" dirty="0">
                <a:solidFill>
                  <a:srgbClr val="FF0000"/>
                </a:solidFill>
                <a:latin typeface="Verdana" panose="020B0604030504040204" pitchFamily="34" charset="0"/>
              </a:rPr>
              <a:t>el arameo</a:t>
            </a:r>
            <a:r>
              <a:rPr lang="es-ES" sz="2400" b="0" i="0" u="none" strike="noStrike" baseline="0" dirty="0">
                <a:solidFill>
                  <a:srgbClr val="000000"/>
                </a:solidFill>
                <a:latin typeface="Verdana" panose="020B0604030504040204" pitchFamily="34" charset="0"/>
              </a:rPr>
              <a:t>, mas tarde el imperio griego los conquisto y aprendieron el idioma griego.</a:t>
            </a:r>
          </a:p>
          <a:p>
            <a:pPr marR="0" algn="l" rtl="0"/>
            <a:r>
              <a:rPr lang="es-ES" sz="2400" b="0" i="0" u="none" strike="noStrike" baseline="0" dirty="0">
                <a:solidFill>
                  <a:srgbClr val="000000"/>
                </a:solidFill>
                <a:latin typeface="Verdana" panose="020B0604030504040204" pitchFamily="34" charset="0"/>
              </a:rPr>
              <a:t>	</a:t>
            </a:r>
            <a:r>
              <a:rPr lang="es-ES" sz="2400" b="1" i="0" u="none" strike="noStrike" baseline="0" dirty="0">
                <a:solidFill>
                  <a:srgbClr val="FF9300"/>
                </a:solidFill>
                <a:latin typeface="Verdana" panose="020B0604030504040204" pitchFamily="34" charset="0"/>
              </a:rPr>
              <a:t>En resumen la biblia fue escrita en palio hebreo (antiguo hebreo), arameo y griego</a:t>
            </a:r>
            <a:r>
              <a:rPr lang="es-ES" sz="2400" b="0" i="0" u="none" strike="noStrike" baseline="0" dirty="0">
                <a:solidFill>
                  <a:srgbClr val="000000"/>
                </a:solidFill>
                <a:latin typeface="Verdana" panose="020B0604030504040204" pitchFamily="34" charset="0"/>
              </a:rPr>
              <a:t>.</a:t>
            </a:r>
          </a:p>
        </p:txBody>
      </p:sp>
    </p:spTree>
    <p:extLst>
      <p:ext uri="{BB962C8B-B14F-4D97-AF65-F5344CB8AC3E}">
        <p14:creationId xmlns:p14="http://schemas.microsoft.com/office/powerpoint/2010/main" val="40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DF4D3-95C3-4985-8A1D-45B04B5E1F6F}"/>
              </a:ext>
            </a:extLst>
          </p:cNvPr>
          <p:cNvSpPr txBox="1"/>
          <p:nvPr/>
        </p:nvSpPr>
        <p:spPr>
          <a:xfrm>
            <a:off x="593035" y="381000"/>
            <a:ext cx="8534400" cy="5539978"/>
          </a:xfrm>
          <a:prstGeom prst="rect">
            <a:avLst/>
          </a:prstGeom>
          <a:noFill/>
        </p:spPr>
        <p:txBody>
          <a:bodyPr wrap="square">
            <a:spAutoFit/>
          </a:bodyPr>
          <a:lstStyle/>
          <a:p>
            <a:pPr lvl="2"/>
            <a:r>
              <a:rPr lang="es-ES" sz="2400" b="1" i="0" u="none" strike="noStrike" baseline="0" dirty="0">
                <a:solidFill>
                  <a:schemeClr val="accent1"/>
                </a:solidFill>
                <a:highlight>
                  <a:srgbClr val="C0C0C0"/>
                </a:highlight>
                <a:latin typeface="Verdana" panose="020B0604030504040204" pitchFamily="34" charset="0"/>
              </a:rPr>
              <a:t>LOS NOMBRES DE LAS ESCRITURAS</a:t>
            </a:r>
          </a:p>
          <a:p>
            <a:pPr lvl="5"/>
            <a:endParaRPr lang="en-CA" sz="2400" b="0" i="0" u="none" strike="noStrike" baseline="0" dirty="0">
              <a:solidFill>
                <a:schemeClr val="accent1"/>
              </a:solidFill>
              <a:highlight>
                <a:srgbClr val="C0C0C0"/>
              </a:highlight>
              <a:latin typeface="Verdana" panose="020B0604030504040204" pitchFamily="34" charset="0"/>
            </a:endParaRPr>
          </a:p>
          <a:p>
            <a:pPr lvl="5"/>
            <a:r>
              <a:rPr lang="en-CA" sz="2400" b="1" i="0" u="none" strike="noStrike" baseline="0" dirty="0">
                <a:solidFill>
                  <a:schemeClr val="accent1"/>
                </a:solidFill>
                <a:highlight>
                  <a:srgbClr val="C0C0C0"/>
                </a:highlight>
                <a:latin typeface="Verdana" panose="020B0604030504040204" pitchFamily="34" charset="0"/>
              </a:rPr>
              <a:t>LA BIBLIA</a:t>
            </a:r>
          </a:p>
          <a:p>
            <a:pPr marR="0" algn="l" rtl="0"/>
            <a:endParaRPr lang="en-CA" sz="2400" b="0" i="0" u="none" strike="noStrike" baseline="0" dirty="0">
              <a:solidFill>
                <a:schemeClr val="accent6"/>
              </a:solidFill>
              <a:latin typeface="Verdana" panose="020B0604030504040204" pitchFamily="34" charset="0"/>
            </a:endParaRPr>
          </a:p>
          <a:p>
            <a:pPr marR="0" algn="l" rtl="0"/>
            <a:endParaRPr lang="es-ES" sz="2400" b="0" i="0" u="none" strike="noStrike" baseline="0" dirty="0">
              <a:solidFill>
                <a:srgbClr val="000000"/>
              </a:solidFill>
              <a:latin typeface="Verdana" panose="020B0604030504040204" pitchFamily="34" charset="0"/>
            </a:endParaRPr>
          </a:p>
          <a:p>
            <a:pPr marR="0" algn="l" rtl="0"/>
            <a:r>
              <a:rPr lang="es-ES" sz="2400" b="1" i="0" u="none" strike="noStrike" baseline="0" dirty="0">
                <a:solidFill>
                  <a:srgbClr val="8D7221"/>
                </a:solidFill>
                <a:latin typeface="Verdana" panose="020B0604030504040204" pitchFamily="34" charset="0"/>
              </a:rPr>
              <a:t>Mat 1:1</a:t>
            </a:r>
            <a:r>
              <a:rPr lang="es-ES" sz="2400" b="0" i="0" u="none" strike="noStrike" baseline="0" dirty="0">
                <a:solidFill>
                  <a:srgbClr val="000000"/>
                </a:solidFill>
                <a:latin typeface="Verdana" panose="020B0604030504040204" pitchFamily="34" charset="0"/>
              </a:rPr>
              <a:t>  </a:t>
            </a:r>
            <a:r>
              <a:rPr lang="es-ES" sz="2400" b="1" i="0" u="sng" strike="noStrike" baseline="0" dirty="0">
                <a:solidFill>
                  <a:srgbClr val="000000"/>
                </a:solidFill>
                <a:latin typeface="Verdana" panose="020B0604030504040204" pitchFamily="34" charset="0"/>
              </a:rPr>
              <a:t>Libro</a:t>
            </a:r>
            <a:r>
              <a:rPr lang="es-ES" sz="2400" b="0" i="0" u="none" strike="noStrike" baseline="0" dirty="0">
                <a:solidFill>
                  <a:srgbClr val="000000"/>
                </a:solidFill>
                <a:latin typeface="Verdana" panose="020B0604030504040204" pitchFamily="34" charset="0"/>
              </a:rPr>
              <a:t> de la generación de Jesús, </a:t>
            </a:r>
            <a:r>
              <a:rPr lang="es-ES" sz="2400" b="0" i="0" u="none" strike="noStrike" baseline="0" dirty="0">
                <a:solidFill>
                  <a:srgbClr val="757575"/>
                </a:solidFill>
                <a:latin typeface="Verdana" panose="020B0604030504040204" pitchFamily="34" charset="0"/>
              </a:rPr>
              <a:t>el</a:t>
            </a:r>
            <a:r>
              <a:rPr lang="es-ES" sz="2400" b="0" i="0" u="none" strike="noStrike" baseline="0" dirty="0">
                <a:solidFill>
                  <a:srgbClr val="000000"/>
                </a:solidFill>
                <a:latin typeface="Verdana" panose="020B0604030504040204" pitchFamily="34" charset="0"/>
              </a:rPr>
              <a:t> Cristo, hijo de David, hijo de Abraham.</a:t>
            </a:r>
          </a:p>
          <a:p>
            <a:pPr marR="0" algn="l" rtl="0"/>
            <a:endParaRPr lang="es-ES" sz="2400" b="0" i="0" u="none" strike="noStrike" baseline="0" dirty="0">
              <a:solidFill>
                <a:srgbClr val="000000"/>
              </a:solidFill>
              <a:latin typeface="Verdana" panose="020B0604030504040204" pitchFamily="34" charset="0"/>
            </a:endParaRPr>
          </a:p>
          <a:p>
            <a:pPr marR="0" algn="l" rtl="0"/>
            <a:r>
              <a:rPr lang="en-CA" sz="2400" b="1" i="0" u="none" strike="noStrike" baseline="0" dirty="0">
                <a:solidFill>
                  <a:srgbClr val="8D7221"/>
                </a:solidFill>
                <a:latin typeface="Arial" panose="020B0604020202020204" pitchFamily="34" charset="0"/>
              </a:rPr>
              <a:t>Mat 1:1</a:t>
            </a:r>
            <a:r>
              <a:rPr lang="en-CA" sz="2400" b="0" i="0" u="none" strike="noStrike" baseline="0" dirty="0">
                <a:solidFill>
                  <a:srgbClr val="8D7221"/>
                </a:solidFill>
                <a:latin typeface="Arial" panose="020B0604020202020204" pitchFamily="34" charset="0"/>
              </a:rPr>
              <a:t>  </a:t>
            </a:r>
            <a:r>
              <a:rPr lang="en-CA" sz="2400" b="1" i="0" u="sng" strike="noStrike" baseline="0" dirty="0">
                <a:solidFill>
                  <a:srgbClr val="FF0000"/>
                </a:solidFill>
                <a:latin typeface="Arial" panose="020B0604020202020204" pitchFamily="34" charset="0"/>
              </a:rPr>
              <a:t>The book</a:t>
            </a:r>
            <a:r>
              <a:rPr lang="en-CA" sz="2400" b="1" i="0" u="sng" strike="noStrike" baseline="30000" dirty="0">
                <a:solidFill>
                  <a:srgbClr val="FF0000"/>
                </a:solidFill>
                <a:latin typeface="Arial" panose="020B0604020202020204" pitchFamily="34" charset="0"/>
              </a:rPr>
              <a:t>G976</a:t>
            </a:r>
            <a:r>
              <a:rPr lang="en-CA" sz="2400" b="0" i="0" u="none" strike="noStrike" baseline="0" dirty="0">
                <a:solidFill>
                  <a:srgbClr val="9753DB"/>
                </a:solidFill>
                <a:latin typeface="Arial" panose="020B0604020202020204" pitchFamily="34" charset="0"/>
              </a:rPr>
              <a:t> of the generation</a:t>
            </a:r>
            <a:r>
              <a:rPr lang="en-CA" sz="2400" b="0" i="0" u="none" strike="noStrike" baseline="30000" dirty="0">
                <a:solidFill>
                  <a:srgbClr val="9753DB"/>
                </a:solidFill>
                <a:latin typeface="Arial" panose="020B0604020202020204" pitchFamily="34" charset="0"/>
              </a:rPr>
              <a:t>G1078</a:t>
            </a:r>
            <a:r>
              <a:rPr lang="en-CA" sz="2400" b="0" i="0" u="none" strike="noStrike" baseline="0" dirty="0">
                <a:solidFill>
                  <a:srgbClr val="9753DB"/>
                </a:solidFill>
                <a:latin typeface="Arial" panose="020B0604020202020204" pitchFamily="34" charset="0"/>
              </a:rPr>
              <a:t> of Jesus</a:t>
            </a:r>
            <a:r>
              <a:rPr lang="en-CA" sz="2400" b="0" i="0" u="none" strike="noStrike" baseline="30000" dirty="0">
                <a:solidFill>
                  <a:srgbClr val="9753DB"/>
                </a:solidFill>
                <a:latin typeface="Arial" panose="020B0604020202020204" pitchFamily="34" charset="0"/>
              </a:rPr>
              <a:t>G2424</a:t>
            </a:r>
            <a:r>
              <a:rPr lang="en-CA" sz="2400" b="0" i="0" u="none" strike="noStrike" baseline="0" dirty="0">
                <a:solidFill>
                  <a:srgbClr val="9753DB"/>
                </a:solidFill>
                <a:latin typeface="Arial" panose="020B0604020202020204" pitchFamily="34" charset="0"/>
              </a:rPr>
              <a:t> Christ,</a:t>
            </a:r>
            <a:r>
              <a:rPr lang="en-CA" sz="2400" b="0" i="0" u="none" strike="noStrike" baseline="30000" dirty="0">
                <a:solidFill>
                  <a:srgbClr val="9753DB"/>
                </a:solidFill>
                <a:latin typeface="Arial" panose="020B0604020202020204" pitchFamily="34" charset="0"/>
              </a:rPr>
              <a:t>G5547</a:t>
            </a:r>
            <a:r>
              <a:rPr lang="en-CA" sz="2400" b="0" i="0" u="none" strike="noStrike" baseline="0" dirty="0">
                <a:solidFill>
                  <a:srgbClr val="9753DB"/>
                </a:solidFill>
                <a:latin typeface="Arial" panose="020B0604020202020204" pitchFamily="34" charset="0"/>
              </a:rPr>
              <a:t> the son</a:t>
            </a:r>
            <a:r>
              <a:rPr lang="en-CA" sz="2400" b="0" i="0" u="none" strike="noStrike" baseline="30000" dirty="0">
                <a:solidFill>
                  <a:srgbClr val="9753DB"/>
                </a:solidFill>
                <a:latin typeface="Arial" panose="020B0604020202020204" pitchFamily="34" charset="0"/>
              </a:rPr>
              <a:t>G5207</a:t>
            </a:r>
            <a:r>
              <a:rPr lang="en-CA" sz="2400" b="0" i="0" u="none" strike="noStrike" baseline="0" dirty="0">
                <a:solidFill>
                  <a:srgbClr val="9753DB"/>
                </a:solidFill>
                <a:latin typeface="Arial" panose="020B0604020202020204" pitchFamily="34" charset="0"/>
              </a:rPr>
              <a:t> of David,</a:t>
            </a:r>
            <a:r>
              <a:rPr lang="en-CA" sz="2400" b="0" i="0" u="none" strike="noStrike" baseline="30000" dirty="0">
                <a:solidFill>
                  <a:srgbClr val="9753DB"/>
                </a:solidFill>
                <a:latin typeface="Arial" panose="020B0604020202020204" pitchFamily="34" charset="0"/>
              </a:rPr>
              <a:t>G1138</a:t>
            </a:r>
            <a:r>
              <a:rPr lang="en-CA" sz="2400" b="0" i="0" u="none" strike="noStrike" baseline="0" dirty="0">
                <a:solidFill>
                  <a:srgbClr val="9753DB"/>
                </a:solidFill>
                <a:latin typeface="Arial" panose="020B0604020202020204" pitchFamily="34" charset="0"/>
              </a:rPr>
              <a:t> the son</a:t>
            </a:r>
            <a:r>
              <a:rPr lang="en-CA" sz="2400" b="0" i="0" u="none" strike="noStrike" baseline="30000" dirty="0">
                <a:solidFill>
                  <a:srgbClr val="9753DB"/>
                </a:solidFill>
                <a:latin typeface="Arial" panose="020B0604020202020204" pitchFamily="34" charset="0"/>
              </a:rPr>
              <a:t>G5207</a:t>
            </a:r>
            <a:r>
              <a:rPr lang="en-CA" sz="2400" b="0" i="0" u="none" strike="noStrike" baseline="0" dirty="0">
                <a:solidFill>
                  <a:srgbClr val="9753DB"/>
                </a:solidFill>
                <a:latin typeface="Arial" panose="020B0604020202020204" pitchFamily="34" charset="0"/>
              </a:rPr>
              <a:t> of Abraham.</a:t>
            </a:r>
            <a:r>
              <a:rPr lang="en-CA" sz="2400" b="0" i="0" u="none" strike="noStrike" baseline="30000" dirty="0">
                <a:solidFill>
                  <a:srgbClr val="9753DB"/>
                </a:solidFill>
                <a:latin typeface="Arial" panose="020B0604020202020204" pitchFamily="34" charset="0"/>
              </a:rPr>
              <a:t>G11</a:t>
            </a:r>
            <a:r>
              <a:rPr lang="en-CA" sz="2400" b="0" i="0" u="none" strike="noStrike" baseline="0" dirty="0">
                <a:solidFill>
                  <a:srgbClr val="9753DB"/>
                </a:solidFill>
                <a:latin typeface="Arial" panose="020B0604020202020204" pitchFamily="34" charset="0"/>
              </a:rPr>
              <a:t> </a:t>
            </a:r>
          </a:p>
          <a:p>
            <a:pPr marR="0" algn="l" rtl="0"/>
            <a:endParaRPr lang="en-CA" sz="2400" b="0" i="0" u="none" strike="noStrike" baseline="0" dirty="0">
              <a:solidFill>
                <a:srgbClr val="9753DB"/>
              </a:solidFill>
              <a:latin typeface="Arial" panose="020B0604020202020204" pitchFamily="34" charset="0"/>
            </a:endParaRPr>
          </a:p>
          <a:p>
            <a:pPr marR="0" algn="l" rtl="0"/>
            <a:r>
              <a:rPr lang="en-CA" sz="2400" dirty="0" err="1">
                <a:solidFill>
                  <a:srgbClr val="9753DB"/>
                </a:solidFill>
                <a:latin typeface="Arial" panose="020B0604020202020204" pitchFamily="34" charset="0"/>
              </a:rPr>
              <a:t>Biblos</a:t>
            </a:r>
            <a:r>
              <a:rPr lang="en-CA" sz="2400" dirty="0">
                <a:solidFill>
                  <a:srgbClr val="9753DB"/>
                </a:solidFill>
                <a:latin typeface="Arial" panose="020B0604020202020204" pitchFamily="34" charset="0"/>
              </a:rPr>
              <a:t> (Bib-los) G976 Strong </a:t>
            </a:r>
            <a:r>
              <a:rPr lang="en-CA" sz="2400" dirty="0" err="1">
                <a:solidFill>
                  <a:srgbClr val="9753DB"/>
                </a:solidFill>
                <a:latin typeface="Arial" panose="020B0604020202020204" pitchFamily="34" charset="0"/>
              </a:rPr>
              <a:t>Diccionary</a:t>
            </a:r>
            <a:endParaRPr lang="en-CA" sz="2400" b="0" i="0" u="none" strike="noStrike" baseline="0" dirty="0">
              <a:solidFill>
                <a:srgbClr val="9753DB"/>
              </a:solidFill>
              <a:latin typeface="Arial" panose="020B0604020202020204" pitchFamily="34" charset="0"/>
            </a:endParaRPr>
          </a:p>
          <a:p>
            <a:pPr marR="0" algn="l" rtl="0"/>
            <a:endParaRPr lang="es-ES" sz="2400" b="0" i="0" u="none" strike="noStrike" baseline="0" dirty="0">
              <a:solidFill>
                <a:srgbClr val="000000"/>
              </a:solidFill>
              <a:latin typeface="Verdana" panose="020B0604030504040204" pitchFamily="34" charset="0"/>
            </a:endParaRPr>
          </a:p>
          <a:p>
            <a:pPr marR="0" algn="l" rtl="0"/>
            <a:endParaRPr lang="en-US" sz="1800" b="0" i="0" u="none" strike="noStrike" baseline="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41947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644D7E-71D4-463A-AF36-6E5F54FCF0BD}"/>
              </a:ext>
            </a:extLst>
          </p:cNvPr>
          <p:cNvSpPr txBox="1"/>
          <p:nvPr/>
        </p:nvSpPr>
        <p:spPr>
          <a:xfrm>
            <a:off x="228600" y="58846"/>
            <a:ext cx="8763000" cy="6370975"/>
          </a:xfrm>
          <a:prstGeom prst="rect">
            <a:avLst/>
          </a:prstGeom>
          <a:noFill/>
        </p:spPr>
        <p:txBody>
          <a:bodyPr wrap="square">
            <a:spAutoFit/>
          </a:bodyPr>
          <a:lstStyle/>
          <a:p>
            <a:pPr marR="0" algn="l" rtl="0"/>
            <a:r>
              <a:rPr lang="en-CA" sz="2400" b="0" i="0" u="none" strike="noStrike" baseline="0" dirty="0">
                <a:solidFill>
                  <a:srgbClr val="000000"/>
                </a:solidFill>
                <a:latin typeface="Verdana" panose="020B0604030504040204" pitchFamily="34" charset="0"/>
              </a:rPr>
              <a:t>	</a:t>
            </a:r>
            <a:r>
              <a:rPr lang="en-CA" sz="2400" b="1" i="0" u="none" strike="noStrike" baseline="0" dirty="0">
                <a:solidFill>
                  <a:schemeClr val="accent1"/>
                </a:solidFill>
                <a:highlight>
                  <a:srgbClr val="C0C0C0"/>
                </a:highlight>
                <a:latin typeface="Verdana" panose="020B0604030504040204" pitchFamily="34" charset="0"/>
              </a:rPr>
              <a:t>OTROS NOMBRES DE LAS ESCRITURAS</a:t>
            </a:r>
          </a:p>
          <a:p>
            <a:pPr marR="0" algn="l" rtl="0"/>
            <a:endParaRPr lang="en-CA" sz="2400" b="0" i="0" u="none" strike="noStrike" baseline="0" dirty="0">
              <a:solidFill>
                <a:srgbClr val="000000"/>
              </a:solidFill>
              <a:latin typeface="Verdana" panose="020B0604030504040204" pitchFamily="34" charset="0"/>
            </a:endParaRPr>
          </a:p>
          <a:p>
            <a:r>
              <a:rPr lang="en-CA" sz="2400" b="1" i="0" u="none" strike="noStrike" baseline="0" dirty="0">
                <a:solidFill>
                  <a:srgbClr val="FF0000"/>
                </a:solidFill>
                <a:latin typeface="Verdana" panose="020B0604030504040204" pitchFamily="34" charset="0"/>
              </a:rPr>
              <a:t>BIBLION</a:t>
            </a:r>
          </a:p>
          <a:p>
            <a:pPr marR="0" algn="l" rtl="0"/>
            <a:endParaRPr lang="en-CA" sz="2400" b="0" i="0" u="none" strike="noStrike" baseline="0" dirty="0">
              <a:solidFill>
                <a:srgbClr val="000000"/>
              </a:solidFill>
              <a:latin typeface="Verdana" panose="020B0604030504040204" pitchFamily="34" charset="0"/>
            </a:endParaRPr>
          </a:p>
          <a:p>
            <a:pPr marR="0" algn="l" rtl="0"/>
            <a:r>
              <a:rPr lang="en-CA" sz="2400" b="0" i="0" u="none" strike="noStrike" baseline="0" dirty="0">
                <a:solidFill>
                  <a:srgbClr val="000000"/>
                </a:solidFill>
                <a:latin typeface="Verdana" panose="020B0604030504040204" pitchFamily="34" charset="0"/>
              </a:rPr>
              <a:t>Forma </a:t>
            </a:r>
            <a:r>
              <a:rPr lang="en-CA" sz="2400" b="0" i="0" u="none" strike="noStrike" baseline="0" dirty="0" err="1">
                <a:solidFill>
                  <a:srgbClr val="000000"/>
                </a:solidFill>
                <a:latin typeface="Verdana" panose="020B0604030504040204" pitchFamily="34" charset="0"/>
              </a:rPr>
              <a:t>diminutiva</a:t>
            </a:r>
            <a:r>
              <a:rPr lang="en-CA" sz="2400" b="0" i="0" u="none" strike="noStrike" baseline="0" dirty="0">
                <a:solidFill>
                  <a:srgbClr val="000000"/>
                </a:solidFill>
                <a:latin typeface="Verdana" panose="020B0604030504040204" pitchFamily="34" charset="0"/>
              </a:rPr>
              <a:t> de </a:t>
            </a:r>
            <a:r>
              <a:rPr lang="en-CA" sz="2400" b="0" i="0" u="none" strike="noStrike" baseline="0" dirty="0" err="1">
                <a:solidFill>
                  <a:srgbClr val="000000"/>
                </a:solidFill>
                <a:latin typeface="Verdana" panose="020B0604030504040204" pitchFamily="34" charset="0"/>
              </a:rPr>
              <a:t>biblos</a:t>
            </a:r>
            <a:r>
              <a:rPr lang="en-CA" sz="2400" b="0" i="0" u="none" strike="noStrike" baseline="0" dirty="0">
                <a:solidFill>
                  <a:srgbClr val="000000"/>
                </a:solidFill>
                <a:latin typeface="Verdana" panose="020B0604030504040204" pitchFamily="34" charset="0"/>
              </a:rPr>
              <a:t> "</a:t>
            </a:r>
            <a:r>
              <a:rPr lang="en-CA" sz="2400" b="0" i="0" u="none" strike="noStrike" baseline="0" dirty="0" err="1">
                <a:solidFill>
                  <a:srgbClr val="000000"/>
                </a:solidFill>
                <a:latin typeface="Verdana" panose="020B0604030504040204" pitchFamily="34" charset="0"/>
              </a:rPr>
              <a:t>Pequeno</a:t>
            </a:r>
            <a:r>
              <a:rPr lang="en-CA" sz="2400" b="0" i="0" u="none" strike="noStrike" baseline="0" dirty="0">
                <a:solidFill>
                  <a:srgbClr val="000000"/>
                </a:solidFill>
                <a:latin typeface="Verdana" panose="020B0604030504040204" pitchFamily="34" charset="0"/>
              </a:rPr>
              <a:t> </a:t>
            </a:r>
            <a:r>
              <a:rPr lang="en-CA" sz="2400" b="0" i="0" u="none" strike="noStrike" baseline="0" dirty="0" err="1">
                <a:solidFill>
                  <a:srgbClr val="000000"/>
                </a:solidFill>
                <a:latin typeface="Verdana" panose="020B0604030504040204" pitchFamily="34" charset="0"/>
              </a:rPr>
              <a:t>libro</a:t>
            </a:r>
            <a:r>
              <a:rPr lang="en-CA" sz="2400" b="0" i="0" u="none" strike="noStrike" baseline="0" dirty="0">
                <a:solidFill>
                  <a:srgbClr val="000000"/>
                </a:solidFill>
                <a:latin typeface="Verdana" panose="020B0604030504040204" pitchFamily="34" charset="0"/>
              </a:rPr>
              <a:t>“</a:t>
            </a:r>
          </a:p>
          <a:p>
            <a:pPr marR="0" algn="l" rtl="0"/>
            <a:endParaRPr lang="en-CA" sz="2400" dirty="0">
              <a:solidFill>
                <a:srgbClr val="000000"/>
              </a:solidFill>
              <a:latin typeface="Verdana" panose="020B0604030504040204" pitchFamily="34" charset="0"/>
            </a:endParaRPr>
          </a:p>
          <a:p>
            <a:pPr marR="0" algn="l" rtl="0"/>
            <a:r>
              <a:rPr lang="es-ES" sz="2400" b="1" i="0" u="none" strike="noStrike" baseline="0" dirty="0" err="1">
                <a:solidFill>
                  <a:srgbClr val="8D7221"/>
                </a:solidFill>
                <a:latin typeface="Verdana" panose="020B0604030504040204" pitchFamily="34" charset="0"/>
              </a:rPr>
              <a:t>Luk</a:t>
            </a:r>
            <a:r>
              <a:rPr lang="es-ES" sz="2400" b="1" i="0" u="none" strike="noStrike" baseline="0" dirty="0">
                <a:solidFill>
                  <a:srgbClr val="8D7221"/>
                </a:solidFill>
                <a:latin typeface="Verdana" panose="020B0604030504040204" pitchFamily="34" charset="0"/>
              </a:rPr>
              <a:t> 4:17</a:t>
            </a:r>
            <a:r>
              <a:rPr lang="es-ES" sz="2400" b="0" i="0" u="none" strike="noStrike" baseline="0" dirty="0">
                <a:solidFill>
                  <a:srgbClr val="000000"/>
                </a:solidFill>
                <a:latin typeface="Verdana" panose="020B0604030504040204" pitchFamily="34" charset="0"/>
              </a:rPr>
              <a:t>  Y se le dio el</a:t>
            </a:r>
            <a:r>
              <a:rPr lang="es-ES" sz="2400" b="1" i="0" u="sng" strike="noStrike" baseline="0" dirty="0">
                <a:solidFill>
                  <a:srgbClr val="FF0000"/>
                </a:solidFill>
                <a:latin typeface="Verdana" panose="020B0604030504040204" pitchFamily="34" charset="0"/>
              </a:rPr>
              <a:t> libro </a:t>
            </a:r>
            <a:r>
              <a:rPr lang="es-ES" sz="2400" b="0" i="0" u="none" strike="noStrike" baseline="0" dirty="0">
                <a:solidFill>
                  <a:srgbClr val="000000"/>
                </a:solidFill>
                <a:latin typeface="Verdana" panose="020B0604030504040204" pitchFamily="34" charset="0"/>
              </a:rPr>
              <a:t>del profeta Isaías; y habiendo abierto el libro, halló el lugar donde estaba escrito:</a:t>
            </a:r>
            <a:endParaRPr lang="en-CA" sz="2400" b="0" i="0" u="none" strike="noStrike" baseline="0" dirty="0">
              <a:solidFill>
                <a:srgbClr val="000000"/>
              </a:solidFill>
              <a:latin typeface="Verdana" panose="020B0604030504040204" pitchFamily="34" charset="0"/>
            </a:endParaRPr>
          </a:p>
          <a:p>
            <a:pPr marR="0" algn="l" rtl="0"/>
            <a:endParaRPr lang="en-CA" sz="2400" b="0" i="0" u="none" strike="noStrike" baseline="0" dirty="0">
              <a:solidFill>
                <a:srgbClr val="000000"/>
              </a:solidFill>
              <a:latin typeface="Verdana" panose="020B0604030504040204" pitchFamily="34" charset="0"/>
            </a:endParaRPr>
          </a:p>
          <a:p>
            <a:pPr marR="0" algn="l" rtl="0"/>
            <a:r>
              <a:rPr lang="en-CA" sz="2400" b="1" i="0" u="none" strike="noStrike" baseline="0" dirty="0" err="1">
                <a:solidFill>
                  <a:srgbClr val="8D7221"/>
                </a:solidFill>
                <a:latin typeface="Arial" panose="020B0604020202020204" pitchFamily="34" charset="0"/>
              </a:rPr>
              <a:t>Luk</a:t>
            </a:r>
            <a:r>
              <a:rPr lang="en-CA" sz="2400" b="1" i="0" u="none" strike="noStrike" baseline="0" dirty="0">
                <a:solidFill>
                  <a:srgbClr val="8D7221"/>
                </a:solidFill>
                <a:latin typeface="Arial" panose="020B0604020202020204" pitchFamily="34" charset="0"/>
              </a:rPr>
              <a:t> 4:17</a:t>
            </a:r>
            <a:r>
              <a:rPr lang="en-CA" sz="2400" b="0" i="0" u="none" strike="noStrike" baseline="0" dirty="0">
                <a:solidFill>
                  <a:srgbClr val="8D7221"/>
                </a:solidFill>
                <a:latin typeface="Arial" panose="020B0604020202020204" pitchFamily="34" charset="0"/>
              </a:rPr>
              <a:t>  And</a:t>
            </a:r>
            <a:r>
              <a:rPr lang="en-CA" sz="2400" b="0" i="0" u="none" strike="noStrike" baseline="30000" dirty="0">
                <a:solidFill>
                  <a:srgbClr val="9753DB"/>
                </a:solidFill>
                <a:latin typeface="Arial" panose="020B0604020202020204" pitchFamily="34" charset="0"/>
              </a:rPr>
              <a:t>G2532</a:t>
            </a:r>
            <a:r>
              <a:rPr lang="en-CA" sz="2400" b="0" i="0" u="none" strike="noStrike" baseline="0" dirty="0">
                <a:solidFill>
                  <a:srgbClr val="9753DB"/>
                </a:solidFill>
                <a:latin typeface="Arial" panose="020B0604020202020204" pitchFamily="34" charset="0"/>
              </a:rPr>
              <a:t> there was delivered</a:t>
            </a:r>
            <a:r>
              <a:rPr lang="en-CA" sz="2400" b="0" i="0" u="none" strike="noStrike" baseline="30000" dirty="0">
                <a:solidFill>
                  <a:srgbClr val="9753DB"/>
                </a:solidFill>
                <a:latin typeface="Arial" panose="020B0604020202020204" pitchFamily="34" charset="0"/>
              </a:rPr>
              <a:t>G1929</a:t>
            </a:r>
            <a:r>
              <a:rPr lang="en-CA" sz="2400" b="0" i="0" u="none" strike="noStrike" baseline="0" dirty="0">
                <a:solidFill>
                  <a:srgbClr val="9753DB"/>
                </a:solidFill>
                <a:latin typeface="Arial" panose="020B0604020202020204" pitchFamily="34" charset="0"/>
              </a:rPr>
              <a:t> unto him</a:t>
            </a:r>
            <a:r>
              <a:rPr lang="en-CA" sz="2400" b="0" i="0" u="none" strike="noStrike" baseline="30000" dirty="0">
                <a:solidFill>
                  <a:srgbClr val="9753DB"/>
                </a:solidFill>
                <a:latin typeface="Arial" panose="020B0604020202020204" pitchFamily="34" charset="0"/>
              </a:rPr>
              <a:t>G846</a:t>
            </a:r>
            <a:r>
              <a:rPr lang="en-CA" sz="2400" b="0" i="0" u="none" strike="noStrike" baseline="0" dirty="0">
                <a:solidFill>
                  <a:srgbClr val="FF00FF"/>
                </a:solidFill>
                <a:latin typeface="Arial" panose="020B0604020202020204" pitchFamily="34" charset="0"/>
              </a:rPr>
              <a:t> </a:t>
            </a:r>
            <a:r>
              <a:rPr lang="en-CA" sz="2400" b="1" i="0" u="sng" strike="noStrike" baseline="0" dirty="0">
                <a:solidFill>
                  <a:srgbClr val="FF00FF"/>
                </a:solidFill>
                <a:latin typeface="Arial" panose="020B0604020202020204" pitchFamily="34" charset="0"/>
              </a:rPr>
              <a:t>the book</a:t>
            </a:r>
            <a:r>
              <a:rPr lang="en-CA" sz="2400" b="1" i="0" u="sng" strike="noStrike" baseline="30000" dirty="0">
                <a:solidFill>
                  <a:srgbClr val="FF00FF"/>
                </a:solidFill>
                <a:latin typeface="Arial" panose="020B0604020202020204" pitchFamily="34" charset="0"/>
              </a:rPr>
              <a:t>G975</a:t>
            </a:r>
            <a:r>
              <a:rPr lang="en-CA" sz="2400" b="0" i="0" u="sng" strike="noStrike" baseline="0" dirty="0">
                <a:solidFill>
                  <a:srgbClr val="FF00FF"/>
                </a:solidFill>
                <a:latin typeface="Arial" panose="020B0604020202020204" pitchFamily="34" charset="0"/>
              </a:rPr>
              <a:t> of the</a:t>
            </a:r>
            <a:r>
              <a:rPr lang="en-CA" sz="2400" b="0" i="0" u="sng" strike="noStrike" baseline="30000" dirty="0">
                <a:solidFill>
                  <a:srgbClr val="9753DB"/>
                </a:solidFill>
                <a:latin typeface="Arial" panose="020B0604020202020204" pitchFamily="34" charset="0"/>
              </a:rPr>
              <a:t>G3588</a:t>
            </a:r>
            <a:r>
              <a:rPr lang="en-CA" sz="2400" b="0" i="0" u="sng" strike="noStrike" baseline="0" dirty="0">
                <a:solidFill>
                  <a:srgbClr val="9753DB"/>
                </a:solidFill>
                <a:latin typeface="Arial" panose="020B0604020202020204" pitchFamily="34" charset="0"/>
              </a:rPr>
              <a:t> prophet</a:t>
            </a:r>
            <a:r>
              <a:rPr lang="en-CA" sz="2400" b="0" i="0" u="sng" strike="noStrike" baseline="30000" dirty="0">
                <a:solidFill>
                  <a:srgbClr val="9753DB"/>
                </a:solidFill>
                <a:latin typeface="Arial" panose="020B0604020202020204" pitchFamily="34" charset="0"/>
              </a:rPr>
              <a:t>G4396</a:t>
            </a:r>
            <a:r>
              <a:rPr lang="en-CA" sz="2400" b="0" i="0" u="sng" strike="noStrike" baseline="0" dirty="0">
                <a:solidFill>
                  <a:srgbClr val="9753DB"/>
                </a:solidFill>
                <a:latin typeface="Arial" panose="020B0604020202020204" pitchFamily="34" charset="0"/>
              </a:rPr>
              <a:t> Esaias.</a:t>
            </a:r>
            <a:r>
              <a:rPr lang="en-CA" sz="2400" b="0" i="0" u="sng" strike="noStrike" baseline="30000" dirty="0">
                <a:solidFill>
                  <a:srgbClr val="9753DB"/>
                </a:solidFill>
                <a:latin typeface="Arial" panose="020B0604020202020204" pitchFamily="34" charset="0"/>
              </a:rPr>
              <a:t>G2268</a:t>
            </a:r>
            <a:r>
              <a:rPr lang="en-CA" sz="2400" b="0" i="0" u="sng" strike="noStrike" baseline="0" dirty="0">
                <a:solidFill>
                  <a:srgbClr val="9753DB"/>
                </a:solidFill>
                <a:latin typeface="Arial" panose="020B0604020202020204" pitchFamily="34" charset="0"/>
              </a:rPr>
              <a:t> And</a:t>
            </a:r>
            <a:r>
              <a:rPr lang="en-CA" sz="2400" b="0" i="0" u="sng" strike="noStrike" baseline="30000" dirty="0">
                <a:solidFill>
                  <a:srgbClr val="9753DB"/>
                </a:solidFill>
                <a:latin typeface="Arial" panose="020B0604020202020204" pitchFamily="34" charset="0"/>
              </a:rPr>
              <a:t>G2532</a:t>
            </a:r>
            <a:r>
              <a:rPr lang="en-CA" sz="2400" b="0" i="0" u="sng" strike="noStrike" baseline="0" dirty="0">
                <a:solidFill>
                  <a:srgbClr val="9753DB"/>
                </a:solidFill>
                <a:latin typeface="Arial" panose="020B0604020202020204" pitchFamily="34" charset="0"/>
              </a:rPr>
              <a:t> when he had opened</a:t>
            </a:r>
            <a:r>
              <a:rPr lang="en-CA" sz="2400" b="0" i="0" u="sng" strike="noStrike" baseline="30000" dirty="0">
                <a:solidFill>
                  <a:srgbClr val="9753DB"/>
                </a:solidFill>
                <a:latin typeface="Arial" panose="020B0604020202020204" pitchFamily="34" charset="0"/>
              </a:rPr>
              <a:t>G380</a:t>
            </a:r>
            <a:r>
              <a:rPr lang="en-CA" sz="2400" b="0" i="0" u="sng" strike="noStrike" baseline="0" dirty="0">
                <a:solidFill>
                  <a:srgbClr val="9753DB"/>
                </a:solidFill>
                <a:latin typeface="Arial" panose="020B0604020202020204" pitchFamily="34" charset="0"/>
              </a:rPr>
              <a:t> the</a:t>
            </a:r>
            <a:r>
              <a:rPr lang="en-CA" sz="2400" b="0" i="0" u="sng" strike="noStrike" baseline="30000" dirty="0">
                <a:solidFill>
                  <a:srgbClr val="9753DB"/>
                </a:solidFill>
                <a:latin typeface="Arial" panose="020B0604020202020204" pitchFamily="34" charset="0"/>
              </a:rPr>
              <a:t>G3588</a:t>
            </a:r>
            <a:r>
              <a:rPr lang="en-CA" sz="2400" b="0" i="0" u="sng" strike="noStrike" baseline="0" dirty="0">
                <a:solidFill>
                  <a:srgbClr val="9753DB"/>
                </a:solidFill>
                <a:latin typeface="Arial" panose="020B0604020202020204" pitchFamily="34" charset="0"/>
              </a:rPr>
              <a:t> book,</a:t>
            </a:r>
            <a:r>
              <a:rPr lang="en-CA" sz="2400" b="0" i="0" u="sng" strike="noStrike" baseline="30000" dirty="0">
                <a:solidFill>
                  <a:srgbClr val="9753DB"/>
                </a:solidFill>
                <a:latin typeface="Arial" panose="020B0604020202020204" pitchFamily="34" charset="0"/>
              </a:rPr>
              <a:t>G975</a:t>
            </a:r>
            <a:r>
              <a:rPr lang="en-CA" sz="2400" b="0" i="0" u="sng" strike="noStrike" baseline="0" dirty="0">
                <a:solidFill>
                  <a:srgbClr val="9753DB"/>
                </a:solidFill>
                <a:latin typeface="Arial" panose="020B0604020202020204" pitchFamily="34" charset="0"/>
              </a:rPr>
              <a:t> he found</a:t>
            </a:r>
            <a:r>
              <a:rPr lang="en-CA" sz="2400" b="0" i="0" u="sng" strike="noStrike" baseline="30000" dirty="0">
                <a:solidFill>
                  <a:srgbClr val="9753DB"/>
                </a:solidFill>
                <a:latin typeface="Arial" panose="020B0604020202020204" pitchFamily="34" charset="0"/>
              </a:rPr>
              <a:t>G2147</a:t>
            </a:r>
            <a:r>
              <a:rPr lang="en-CA" sz="2400" b="0" i="0" u="sng" strike="noStrike" baseline="0" dirty="0">
                <a:solidFill>
                  <a:srgbClr val="9753DB"/>
                </a:solidFill>
                <a:latin typeface="Arial" panose="020B0604020202020204" pitchFamily="34" charset="0"/>
              </a:rPr>
              <a:t> the</a:t>
            </a:r>
            <a:r>
              <a:rPr lang="en-CA" sz="2400" b="0" i="0" u="sng" strike="noStrike" baseline="30000" dirty="0">
                <a:solidFill>
                  <a:srgbClr val="9753DB"/>
                </a:solidFill>
                <a:latin typeface="Arial" panose="020B0604020202020204" pitchFamily="34" charset="0"/>
              </a:rPr>
              <a:t>G3588</a:t>
            </a:r>
            <a:r>
              <a:rPr lang="en-CA" sz="2400" b="0" i="0" u="sng" strike="noStrike" baseline="0" dirty="0">
                <a:solidFill>
                  <a:srgbClr val="9753DB"/>
                </a:solidFill>
                <a:latin typeface="Arial" panose="020B0604020202020204" pitchFamily="34" charset="0"/>
              </a:rPr>
              <a:t> place</a:t>
            </a:r>
            <a:r>
              <a:rPr lang="en-CA" sz="2400" b="0" i="0" u="sng" strike="noStrike" baseline="30000" dirty="0">
                <a:solidFill>
                  <a:srgbClr val="9753DB"/>
                </a:solidFill>
                <a:latin typeface="Arial" panose="020B0604020202020204" pitchFamily="34" charset="0"/>
              </a:rPr>
              <a:t>G5117</a:t>
            </a:r>
            <a:r>
              <a:rPr lang="en-CA" sz="2400" b="0" i="0" u="sng" strike="noStrike" baseline="0" dirty="0">
                <a:solidFill>
                  <a:srgbClr val="9753DB"/>
                </a:solidFill>
                <a:latin typeface="Arial" panose="020B0604020202020204" pitchFamily="34" charset="0"/>
              </a:rPr>
              <a:t> where</a:t>
            </a:r>
            <a:r>
              <a:rPr lang="en-CA" sz="2400" b="0" i="0" u="sng" strike="noStrike" baseline="30000" dirty="0">
                <a:solidFill>
                  <a:srgbClr val="9753DB"/>
                </a:solidFill>
                <a:latin typeface="Arial" panose="020B0604020202020204" pitchFamily="34" charset="0"/>
              </a:rPr>
              <a:t>G3757</a:t>
            </a:r>
            <a:r>
              <a:rPr lang="en-CA" sz="2400" b="0" i="0" u="sng" strike="noStrike" baseline="0" dirty="0">
                <a:solidFill>
                  <a:srgbClr val="9753DB"/>
                </a:solidFill>
                <a:latin typeface="Arial" panose="020B0604020202020204" pitchFamily="34" charset="0"/>
              </a:rPr>
              <a:t> it was</a:t>
            </a:r>
            <a:r>
              <a:rPr lang="en-CA" sz="2400" b="0" i="0" u="sng" strike="noStrike" baseline="30000" dirty="0">
                <a:solidFill>
                  <a:srgbClr val="9753DB"/>
                </a:solidFill>
                <a:latin typeface="Arial" panose="020B0604020202020204" pitchFamily="34" charset="0"/>
              </a:rPr>
              <a:t>G2258</a:t>
            </a:r>
            <a:r>
              <a:rPr lang="en-CA" sz="2400" b="0" i="0" u="sng" strike="noStrike" baseline="0" dirty="0">
                <a:solidFill>
                  <a:srgbClr val="9753DB"/>
                </a:solidFill>
                <a:latin typeface="Arial" panose="020B0604020202020204" pitchFamily="34" charset="0"/>
              </a:rPr>
              <a:t> written,</a:t>
            </a:r>
            <a:r>
              <a:rPr lang="en-CA" sz="2400" b="0" i="0" u="sng" strike="noStrike" baseline="30000" dirty="0">
                <a:solidFill>
                  <a:srgbClr val="9753DB"/>
                </a:solidFill>
                <a:latin typeface="Arial" panose="020B0604020202020204" pitchFamily="34" charset="0"/>
              </a:rPr>
              <a:t>G1125</a:t>
            </a:r>
            <a:r>
              <a:rPr lang="en-CA" sz="2400" b="0" i="0" u="sng" strike="noStrike" baseline="0" dirty="0">
                <a:solidFill>
                  <a:srgbClr val="9753DB"/>
                </a:solidFill>
                <a:latin typeface="Arial" panose="020B0604020202020204" pitchFamily="34" charset="0"/>
              </a:rPr>
              <a:t> </a:t>
            </a:r>
          </a:p>
          <a:p>
            <a:pPr marR="0" algn="l" rtl="0"/>
            <a:endParaRPr lang="en-CA" sz="2400" b="0" i="0" u="sng" strike="noStrike" baseline="0" dirty="0">
              <a:solidFill>
                <a:srgbClr val="9753DB"/>
              </a:solidFill>
              <a:latin typeface="Arial" panose="020B0604020202020204" pitchFamily="34" charset="0"/>
            </a:endParaRPr>
          </a:p>
          <a:p>
            <a:pPr marR="0" algn="l" rtl="0"/>
            <a:r>
              <a:rPr lang="en-CA" sz="2400" b="1" i="0" u="sng" strike="noStrike" baseline="0" dirty="0">
                <a:solidFill>
                  <a:srgbClr val="000000"/>
                </a:solidFill>
                <a:latin typeface="Verdana" panose="020B0604030504040204" pitchFamily="34" charset="0"/>
              </a:rPr>
              <a:t>bib-lee-on G975 Strong </a:t>
            </a:r>
            <a:r>
              <a:rPr lang="en-CA" sz="2400" b="1" i="0" u="sng" strike="noStrike" baseline="0" dirty="0" err="1">
                <a:solidFill>
                  <a:srgbClr val="000000"/>
                </a:solidFill>
                <a:latin typeface="Verdana" panose="020B0604030504040204" pitchFamily="34" charset="0"/>
              </a:rPr>
              <a:t>Diccionary</a:t>
            </a:r>
            <a:endParaRPr lang="en-CA" sz="2400" b="1" i="0" u="sng" strike="noStrike" baseline="0" dirty="0">
              <a:solidFill>
                <a:srgbClr val="000000"/>
              </a:solidFill>
              <a:latin typeface="Verdana" panose="020B0604030504040204" pitchFamily="34" charset="0"/>
            </a:endParaRPr>
          </a:p>
          <a:p>
            <a:pPr marR="0" algn="l" rtl="0"/>
            <a:r>
              <a:rPr lang="en-CA" sz="2400" u="sng" dirty="0">
                <a:solidFill>
                  <a:srgbClr val="000000"/>
                </a:solidFill>
                <a:latin typeface="Verdana" panose="020B0604030504040204" pitchFamily="34" charset="0"/>
              </a:rPr>
              <a:t>KJV- 32 VECES</a:t>
            </a:r>
            <a:endParaRPr lang="en-CA" sz="2400" dirty="0"/>
          </a:p>
        </p:txBody>
      </p:sp>
    </p:spTree>
    <p:extLst>
      <p:ext uri="{BB962C8B-B14F-4D97-AF65-F5344CB8AC3E}">
        <p14:creationId xmlns:p14="http://schemas.microsoft.com/office/powerpoint/2010/main" val="149027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B1B4A6-CC85-4CFD-B576-0B497006EF4C}"/>
              </a:ext>
            </a:extLst>
          </p:cNvPr>
          <p:cNvSpPr txBox="1"/>
          <p:nvPr/>
        </p:nvSpPr>
        <p:spPr>
          <a:xfrm>
            <a:off x="381000" y="533400"/>
            <a:ext cx="8610600" cy="5693866"/>
          </a:xfrm>
          <a:prstGeom prst="rect">
            <a:avLst/>
          </a:prstGeom>
          <a:noFill/>
        </p:spPr>
        <p:txBody>
          <a:bodyPr wrap="square">
            <a:spAutoFit/>
          </a:bodyPr>
          <a:lstStyle/>
          <a:p>
            <a:pPr marR="0" algn="l" rtl="0"/>
            <a:r>
              <a:rPr lang="en-CA" sz="1200" b="1" i="0" u="none" strike="noStrike" baseline="0" dirty="0">
                <a:solidFill>
                  <a:srgbClr val="000000"/>
                </a:solidFill>
                <a:latin typeface="Verdana" panose="020B0604030504040204" pitchFamily="34" charset="0"/>
              </a:rPr>
              <a:t>			</a:t>
            </a:r>
            <a:r>
              <a:rPr lang="en-CA" sz="2400" b="1" i="0" u="none" strike="noStrike" baseline="0" dirty="0">
                <a:solidFill>
                  <a:srgbClr val="FF9300"/>
                </a:solidFill>
                <a:highlight>
                  <a:srgbClr val="C0C0C0"/>
                </a:highlight>
                <a:latin typeface="Verdana" panose="020B0604030504040204" pitchFamily="34" charset="0"/>
              </a:rPr>
              <a:t>OTROS NOMBRES</a:t>
            </a:r>
            <a:endParaRPr lang="en-CA" sz="2400" b="0" i="0" u="none" strike="noStrike" baseline="0" dirty="0">
              <a:solidFill>
                <a:srgbClr val="FF9300"/>
              </a:solidFill>
              <a:highlight>
                <a:srgbClr val="C0C0C0"/>
              </a:highlight>
              <a:latin typeface="Verdana" panose="020B0604030504040204" pitchFamily="34" charset="0"/>
            </a:endParaRPr>
          </a:p>
          <a:p>
            <a:pPr marR="0" algn="l" rtl="0"/>
            <a:endParaRPr lang="en-CA" sz="2400" b="0" i="0" u="none" strike="noStrike" baseline="0" dirty="0">
              <a:solidFill>
                <a:srgbClr val="000000"/>
              </a:solidFill>
              <a:latin typeface="Verdana" panose="020B0604030504040204" pitchFamily="34" charset="0"/>
            </a:endParaRPr>
          </a:p>
          <a:p>
            <a:pPr marR="0" algn="l" rtl="0"/>
            <a:r>
              <a:rPr lang="en-CA" sz="2400" b="0" i="0" u="sng" strike="noStrike" baseline="0" dirty="0">
                <a:solidFill>
                  <a:srgbClr val="000000"/>
                </a:solidFill>
                <a:latin typeface="Verdana" panose="020B0604030504040204" pitchFamily="34" charset="0"/>
              </a:rPr>
              <a:t> </a:t>
            </a:r>
            <a:r>
              <a:rPr lang="en-CA" sz="2400" b="1" i="0" u="sng" strike="noStrike" baseline="0" dirty="0">
                <a:solidFill>
                  <a:srgbClr val="000000"/>
                </a:solidFill>
                <a:latin typeface="Verdana" panose="020B0604030504040204" pitchFamily="34" charset="0"/>
              </a:rPr>
              <a:t>"La </a:t>
            </a:r>
            <a:r>
              <a:rPr lang="en-CA" sz="2400" b="1" i="0" u="sng" strike="noStrike" baseline="0" dirty="0" err="1">
                <a:solidFill>
                  <a:srgbClr val="000000"/>
                </a:solidFill>
                <a:latin typeface="Verdana" panose="020B0604030504040204" pitchFamily="34" charset="0"/>
              </a:rPr>
              <a:t>Escritura</a:t>
            </a:r>
            <a:r>
              <a:rPr lang="en-CA" sz="2400" b="1" i="0" u="sng" strike="noStrike" baseline="0" dirty="0">
                <a:solidFill>
                  <a:srgbClr val="000000"/>
                </a:solidFill>
                <a:latin typeface="Verdana" panose="020B0604030504040204" pitchFamily="34" charset="0"/>
              </a:rPr>
              <a:t>"</a:t>
            </a:r>
          </a:p>
          <a:p>
            <a:pPr marR="0" algn="l" rtl="0"/>
            <a:endParaRPr lang="en-CA" sz="2400" b="1" i="0" u="none" strike="noStrike" baseline="0" dirty="0">
              <a:solidFill>
                <a:srgbClr val="000000"/>
              </a:solidFill>
              <a:latin typeface="Verdana" panose="020B0604030504040204" pitchFamily="34" charset="0"/>
            </a:endParaRPr>
          </a:p>
          <a:p>
            <a:pPr marR="0" algn="l" rtl="0"/>
            <a:r>
              <a:rPr lang="es-ES" sz="2400" b="1" i="0" u="none" strike="noStrike" baseline="0" dirty="0">
                <a:solidFill>
                  <a:srgbClr val="8D7221"/>
                </a:solidFill>
                <a:latin typeface="Verdana" panose="020B0604030504040204" pitchFamily="34" charset="0"/>
              </a:rPr>
              <a:t>Mar 12:10</a:t>
            </a:r>
            <a:r>
              <a:rPr lang="es-ES" sz="2400" b="0" i="0" u="none" strike="noStrike" baseline="0" dirty="0">
                <a:solidFill>
                  <a:srgbClr val="000000"/>
                </a:solidFill>
                <a:latin typeface="Verdana" panose="020B0604030504040204" pitchFamily="34" charset="0"/>
              </a:rPr>
              <a:t>  </a:t>
            </a:r>
            <a:r>
              <a:rPr lang="es-ES" sz="2400" b="0" i="0" u="none" strike="noStrike" baseline="0" dirty="0">
                <a:solidFill>
                  <a:srgbClr val="DA3737"/>
                </a:solidFill>
                <a:latin typeface="Verdana" panose="020B0604030504040204" pitchFamily="34" charset="0"/>
              </a:rPr>
              <a:t>¿Ni aun esta </a:t>
            </a:r>
            <a:r>
              <a:rPr lang="es-ES" sz="2400" b="1" i="0" u="sng" strike="noStrike" baseline="0" dirty="0">
                <a:solidFill>
                  <a:srgbClr val="FF00FF"/>
                </a:solidFill>
                <a:latin typeface="Verdana" panose="020B0604030504040204" pitchFamily="34" charset="0"/>
              </a:rPr>
              <a:t>escritura</a:t>
            </a:r>
            <a:r>
              <a:rPr lang="es-ES" sz="2400" b="0" i="0" u="sng" strike="noStrike" baseline="0" dirty="0">
                <a:solidFill>
                  <a:srgbClr val="DA3737"/>
                </a:solidFill>
                <a:latin typeface="Verdana" panose="020B0604030504040204" pitchFamily="34" charset="0"/>
              </a:rPr>
              <a:t> habéis leído: </a:t>
            </a:r>
            <a:r>
              <a:rPr lang="es-ES" sz="2400" b="0" i="1" u="sng" strike="noStrike" baseline="0" dirty="0">
                <a:solidFill>
                  <a:srgbClr val="DA3737"/>
                </a:solidFill>
                <a:latin typeface="Verdana" panose="020B0604030504040204" pitchFamily="34" charset="0"/>
              </a:rPr>
              <a:t>La piedra que desecharon los edificadores Ha venido a ser cabeza del ángulo;</a:t>
            </a:r>
            <a:r>
              <a:rPr lang="es-ES" sz="2400" b="0" i="0" u="sng" strike="noStrike" baseline="0" dirty="0">
                <a:solidFill>
                  <a:srgbClr val="000000"/>
                </a:solidFill>
                <a:latin typeface="Verdana" panose="020B0604030504040204" pitchFamily="34" charset="0"/>
              </a:rPr>
              <a:t> </a:t>
            </a:r>
          </a:p>
          <a:p>
            <a:pPr marR="0" algn="l" rtl="0"/>
            <a:endParaRPr lang="en-CA" sz="2400" b="0" i="0" u="sng" strike="noStrike" baseline="0" dirty="0">
              <a:solidFill>
                <a:srgbClr val="000000"/>
              </a:solidFill>
              <a:latin typeface="Verdana" panose="020B0604030504040204" pitchFamily="34" charset="0"/>
            </a:endParaRPr>
          </a:p>
          <a:p>
            <a:pPr marR="0" algn="l" rtl="0"/>
            <a:r>
              <a:rPr lang="en-CA" sz="2400" b="1" i="0" u="sng" strike="noStrike" baseline="0" dirty="0">
                <a:solidFill>
                  <a:srgbClr val="8D7221"/>
                </a:solidFill>
                <a:latin typeface="Arial" panose="020B0604020202020204" pitchFamily="34" charset="0"/>
              </a:rPr>
              <a:t>Mar 12:10</a:t>
            </a:r>
            <a:r>
              <a:rPr lang="en-CA" sz="2400" b="0" i="0" u="sng" strike="noStrike" baseline="0" dirty="0">
                <a:solidFill>
                  <a:srgbClr val="8D7221"/>
                </a:solidFill>
                <a:latin typeface="Arial" panose="020B0604020202020204" pitchFamily="34" charset="0"/>
              </a:rPr>
              <a:t>  </a:t>
            </a:r>
            <a:r>
              <a:rPr lang="en-CA" sz="2400" b="0" i="0" u="sng" strike="noStrike" baseline="0" dirty="0">
                <a:solidFill>
                  <a:srgbClr val="DA3737"/>
                </a:solidFill>
                <a:latin typeface="Arial" panose="020B0604020202020204" pitchFamily="34" charset="0"/>
              </a:rPr>
              <a:t>And have ye not</a:t>
            </a:r>
            <a:r>
              <a:rPr lang="en-CA" sz="2400" b="0" i="0" u="sng" strike="noStrike" baseline="30000" dirty="0">
                <a:solidFill>
                  <a:srgbClr val="9753DB"/>
                </a:solidFill>
                <a:latin typeface="Arial" panose="020B0604020202020204" pitchFamily="34" charset="0"/>
              </a:rPr>
              <a:t>G3761</a:t>
            </a:r>
            <a:r>
              <a:rPr lang="en-CA" sz="2400" b="0" i="0" u="sng" strike="noStrike" baseline="0" dirty="0">
                <a:solidFill>
                  <a:srgbClr val="9753DB"/>
                </a:solidFill>
                <a:latin typeface="Arial" panose="020B0604020202020204" pitchFamily="34" charset="0"/>
              </a:rPr>
              <a:t> </a:t>
            </a:r>
            <a:r>
              <a:rPr lang="en-CA" sz="2400" b="0" i="0" u="sng" strike="noStrike" baseline="0" dirty="0">
                <a:solidFill>
                  <a:srgbClr val="DA3737"/>
                </a:solidFill>
                <a:latin typeface="Arial" panose="020B0604020202020204" pitchFamily="34" charset="0"/>
              </a:rPr>
              <a:t>read</a:t>
            </a:r>
            <a:r>
              <a:rPr lang="en-CA" sz="2400" b="0" i="0" u="sng" strike="noStrike" baseline="30000" dirty="0">
                <a:solidFill>
                  <a:srgbClr val="9753DB"/>
                </a:solidFill>
                <a:latin typeface="Arial" panose="020B0604020202020204" pitchFamily="34" charset="0"/>
              </a:rPr>
              <a:t>G314</a:t>
            </a:r>
            <a:r>
              <a:rPr lang="en-CA" sz="2400" b="0" i="0" u="sng" strike="noStrike" baseline="0" dirty="0">
                <a:solidFill>
                  <a:srgbClr val="9753DB"/>
                </a:solidFill>
                <a:latin typeface="Arial" panose="020B0604020202020204" pitchFamily="34" charset="0"/>
              </a:rPr>
              <a:t> </a:t>
            </a:r>
            <a:r>
              <a:rPr lang="en-CA" sz="2400" b="0" i="0" u="sng" strike="noStrike" baseline="0" dirty="0">
                <a:solidFill>
                  <a:srgbClr val="DA3737"/>
                </a:solidFill>
                <a:latin typeface="Arial" panose="020B0604020202020204" pitchFamily="34" charset="0"/>
              </a:rPr>
              <a:t>this</a:t>
            </a:r>
            <a:r>
              <a:rPr lang="en-CA" sz="2400" b="0" i="0" u="sng" strike="noStrike" baseline="30000" dirty="0">
                <a:solidFill>
                  <a:srgbClr val="9753DB"/>
                </a:solidFill>
                <a:latin typeface="Arial" panose="020B0604020202020204" pitchFamily="34" charset="0"/>
              </a:rPr>
              <a:t>G5026</a:t>
            </a:r>
            <a:r>
              <a:rPr lang="en-CA" sz="2400" b="1" i="0" u="sng" strike="noStrike" baseline="0" dirty="0">
                <a:solidFill>
                  <a:srgbClr val="FF00FF"/>
                </a:solidFill>
                <a:latin typeface="Arial" panose="020B0604020202020204" pitchFamily="34" charset="0"/>
              </a:rPr>
              <a:t> scripture;</a:t>
            </a:r>
            <a:r>
              <a:rPr lang="en-CA" sz="2400" b="1" i="0" u="sng" strike="noStrike" baseline="30000" dirty="0">
                <a:solidFill>
                  <a:srgbClr val="FF00FF"/>
                </a:solidFill>
                <a:latin typeface="Arial" panose="020B0604020202020204" pitchFamily="34" charset="0"/>
              </a:rPr>
              <a:t>G1124</a:t>
            </a:r>
            <a:r>
              <a:rPr lang="en-CA" sz="2400" b="0" i="0" u="sng" strike="noStrike" baseline="0" dirty="0">
                <a:solidFill>
                  <a:srgbClr val="FF00FF"/>
                </a:solidFill>
                <a:latin typeface="Arial" panose="020B0604020202020204" pitchFamily="34" charset="0"/>
              </a:rPr>
              <a:t> </a:t>
            </a:r>
            <a:r>
              <a:rPr lang="en-CA" sz="2400" b="0" i="0" u="sng" strike="noStrike" baseline="0" dirty="0">
                <a:solidFill>
                  <a:srgbClr val="DA3737"/>
                </a:solidFill>
                <a:latin typeface="Arial" panose="020B0604020202020204" pitchFamily="34" charset="0"/>
              </a:rPr>
              <a:t>The stone</a:t>
            </a:r>
            <a:r>
              <a:rPr lang="en-CA" sz="2400" b="0" i="0" u="sng" strike="noStrike" baseline="30000" dirty="0">
                <a:solidFill>
                  <a:srgbClr val="9753DB"/>
                </a:solidFill>
                <a:latin typeface="Arial" panose="020B0604020202020204" pitchFamily="34" charset="0"/>
              </a:rPr>
              <a:t>G3037</a:t>
            </a:r>
            <a:r>
              <a:rPr lang="en-CA" sz="2400" b="0" i="0" u="sng" strike="noStrike" baseline="0" dirty="0">
                <a:solidFill>
                  <a:srgbClr val="9753DB"/>
                </a:solidFill>
                <a:latin typeface="Arial" panose="020B0604020202020204" pitchFamily="34" charset="0"/>
              </a:rPr>
              <a:t> </a:t>
            </a:r>
            <a:r>
              <a:rPr lang="en-CA" sz="2400" b="0" i="0" u="sng" strike="noStrike" baseline="0" dirty="0">
                <a:solidFill>
                  <a:srgbClr val="DA3737"/>
                </a:solidFill>
                <a:latin typeface="Arial" panose="020B0604020202020204" pitchFamily="34" charset="0"/>
              </a:rPr>
              <a:t>which</a:t>
            </a:r>
            <a:r>
              <a:rPr lang="en-CA" sz="2400" b="0" i="0" u="sng" strike="noStrike" baseline="30000" dirty="0">
                <a:solidFill>
                  <a:srgbClr val="9753DB"/>
                </a:solidFill>
                <a:latin typeface="Arial" panose="020B0604020202020204" pitchFamily="34" charset="0"/>
              </a:rPr>
              <a:t>G3739</a:t>
            </a:r>
            <a:r>
              <a:rPr lang="en-CA" sz="2400" b="0" i="0" u="sng" strike="noStrike" baseline="0" dirty="0">
                <a:solidFill>
                  <a:srgbClr val="9753DB"/>
                </a:solidFill>
                <a:latin typeface="Arial" panose="020B0604020202020204" pitchFamily="34" charset="0"/>
              </a:rPr>
              <a:t> </a:t>
            </a:r>
            <a:r>
              <a:rPr lang="en-CA" sz="2400" b="0" i="0" u="sng" strike="noStrike" baseline="0" dirty="0">
                <a:solidFill>
                  <a:srgbClr val="DA3737"/>
                </a:solidFill>
                <a:latin typeface="Arial" panose="020B0604020202020204" pitchFamily="34" charset="0"/>
              </a:rPr>
              <a:t>the</a:t>
            </a:r>
            <a:r>
              <a:rPr lang="en-CA" sz="2400" b="0" i="0" u="sng" strike="noStrike" baseline="30000" dirty="0">
                <a:solidFill>
                  <a:srgbClr val="9753DB"/>
                </a:solidFill>
                <a:latin typeface="Arial" panose="020B0604020202020204" pitchFamily="34" charset="0"/>
              </a:rPr>
              <a:t>G3588</a:t>
            </a:r>
            <a:r>
              <a:rPr lang="en-CA" sz="2400" b="0" i="0" u="sng" strike="noStrike" baseline="0" dirty="0">
                <a:solidFill>
                  <a:srgbClr val="9753DB"/>
                </a:solidFill>
                <a:latin typeface="Arial" panose="020B0604020202020204" pitchFamily="34" charset="0"/>
              </a:rPr>
              <a:t> </a:t>
            </a:r>
            <a:r>
              <a:rPr lang="en-CA" sz="2400" b="0" i="0" u="sng" strike="noStrike" baseline="0" dirty="0">
                <a:solidFill>
                  <a:srgbClr val="DA3737"/>
                </a:solidFill>
                <a:latin typeface="Arial" panose="020B0604020202020204" pitchFamily="34" charset="0"/>
              </a:rPr>
              <a:t>builders</a:t>
            </a:r>
            <a:r>
              <a:rPr lang="en-CA" sz="2400" b="0" i="0" u="sng" strike="noStrike" baseline="30000" dirty="0">
                <a:solidFill>
                  <a:srgbClr val="9753DB"/>
                </a:solidFill>
                <a:latin typeface="Arial" panose="020B0604020202020204" pitchFamily="34" charset="0"/>
              </a:rPr>
              <a:t>G3618</a:t>
            </a:r>
            <a:r>
              <a:rPr lang="en-CA" sz="2400" b="0" i="0" u="sng" strike="noStrike" baseline="0" dirty="0">
                <a:solidFill>
                  <a:srgbClr val="9753DB"/>
                </a:solidFill>
                <a:latin typeface="Arial" panose="020B0604020202020204" pitchFamily="34" charset="0"/>
              </a:rPr>
              <a:t> </a:t>
            </a:r>
            <a:r>
              <a:rPr lang="en-CA" sz="2400" b="0" i="0" u="sng" strike="noStrike" baseline="0" dirty="0">
                <a:solidFill>
                  <a:srgbClr val="DA3737"/>
                </a:solidFill>
                <a:latin typeface="Arial" panose="020B0604020202020204" pitchFamily="34" charset="0"/>
              </a:rPr>
              <a:t>rejected</a:t>
            </a:r>
            <a:r>
              <a:rPr lang="en-CA" sz="2400" b="0" i="0" u="sng" strike="noStrike" baseline="30000" dirty="0">
                <a:solidFill>
                  <a:srgbClr val="9753DB"/>
                </a:solidFill>
                <a:latin typeface="Arial" panose="020B0604020202020204" pitchFamily="34" charset="0"/>
              </a:rPr>
              <a:t>G593</a:t>
            </a:r>
            <a:r>
              <a:rPr lang="en-CA" sz="2400" b="0" i="0" u="sng" strike="noStrike" baseline="0" dirty="0">
                <a:solidFill>
                  <a:srgbClr val="9753DB"/>
                </a:solidFill>
                <a:latin typeface="Arial" panose="020B0604020202020204" pitchFamily="34" charset="0"/>
              </a:rPr>
              <a:t> </a:t>
            </a:r>
            <a:r>
              <a:rPr lang="en-CA" sz="2400" b="0" i="0" u="sng" strike="noStrike" baseline="0" dirty="0">
                <a:solidFill>
                  <a:srgbClr val="DA3737"/>
                </a:solidFill>
                <a:latin typeface="Arial" panose="020B0604020202020204" pitchFamily="34" charset="0"/>
              </a:rPr>
              <a:t>is</a:t>
            </a:r>
            <a:r>
              <a:rPr lang="en-CA" sz="2400" b="0" i="0" u="sng" strike="noStrike" baseline="30000" dirty="0">
                <a:solidFill>
                  <a:srgbClr val="DA3737"/>
                </a:solidFill>
                <a:latin typeface="Arial" panose="020B0604020202020204" pitchFamily="34" charset="0"/>
              </a:rPr>
              <a:t>(</a:t>
            </a:r>
            <a:r>
              <a:rPr lang="en-CA" sz="2400" b="0" i="0" u="sng" strike="noStrike" baseline="30000" dirty="0">
                <a:solidFill>
                  <a:srgbClr val="9753DB"/>
                </a:solidFill>
                <a:latin typeface="Arial" panose="020B0604020202020204" pitchFamily="34" charset="0"/>
              </a:rPr>
              <a:t>G3778)</a:t>
            </a:r>
            <a:r>
              <a:rPr lang="en-CA" sz="2400" b="0" i="0" u="sng" strike="noStrike" baseline="0" dirty="0">
                <a:solidFill>
                  <a:srgbClr val="9753DB"/>
                </a:solidFill>
                <a:latin typeface="Arial" panose="020B0604020202020204" pitchFamily="34" charset="0"/>
              </a:rPr>
              <a:t> </a:t>
            </a:r>
            <a:r>
              <a:rPr lang="en-CA" sz="2400" b="0" i="0" u="sng" strike="noStrike" baseline="0" dirty="0">
                <a:solidFill>
                  <a:srgbClr val="DA3737"/>
                </a:solidFill>
                <a:latin typeface="Arial" panose="020B0604020202020204" pitchFamily="34" charset="0"/>
              </a:rPr>
              <a:t>become</a:t>
            </a:r>
            <a:r>
              <a:rPr lang="en-CA" sz="2400" b="0" i="0" u="sng" strike="noStrike" baseline="30000" dirty="0">
                <a:solidFill>
                  <a:srgbClr val="9753DB"/>
                </a:solidFill>
                <a:latin typeface="Arial" panose="020B0604020202020204" pitchFamily="34" charset="0"/>
              </a:rPr>
              <a:t>G1096</a:t>
            </a:r>
            <a:r>
              <a:rPr lang="en-CA" sz="2400" b="0" i="0" u="sng" strike="noStrike" baseline="0" dirty="0">
                <a:solidFill>
                  <a:srgbClr val="9753DB"/>
                </a:solidFill>
                <a:latin typeface="Arial" panose="020B0604020202020204" pitchFamily="34" charset="0"/>
              </a:rPr>
              <a:t> </a:t>
            </a:r>
            <a:r>
              <a:rPr lang="en-CA" sz="2400" b="0" i="0" u="sng" strike="noStrike" baseline="0" dirty="0">
                <a:solidFill>
                  <a:srgbClr val="DA3737"/>
                </a:solidFill>
                <a:latin typeface="Arial" panose="020B0604020202020204" pitchFamily="34" charset="0"/>
              </a:rPr>
              <a:t>the</a:t>
            </a:r>
            <a:r>
              <a:rPr lang="en-CA" sz="2400" b="0" i="0" u="sng" strike="noStrike" baseline="30000" dirty="0">
                <a:solidFill>
                  <a:srgbClr val="DA3737"/>
                </a:solidFill>
                <a:latin typeface="Arial" panose="020B0604020202020204" pitchFamily="34" charset="0"/>
              </a:rPr>
              <a:t>(</a:t>
            </a:r>
            <a:r>
              <a:rPr lang="en-CA" sz="2400" b="0" i="0" u="sng" strike="noStrike" baseline="30000" dirty="0">
                <a:solidFill>
                  <a:srgbClr val="9753DB"/>
                </a:solidFill>
                <a:latin typeface="Arial" panose="020B0604020202020204" pitchFamily="34" charset="0"/>
              </a:rPr>
              <a:t>G1519)</a:t>
            </a:r>
            <a:r>
              <a:rPr lang="en-CA" sz="2400" b="0" i="0" u="sng" strike="noStrike" baseline="0" dirty="0">
                <a:solidFill>
                  <a:srgbClr val="9753DB"/>
                </a:solidFill>
                <a:latin typeface="Arial" panose="020B0604020202020204" pitchFamily="34" charset="0"/>
              </a:rPr>
              <a:t> </a:t>
            </a:r>
            <a:r>
              <a:rPr lang="en-CA" sz="2400" b="0" i="0" u="sng" strike="noStrike" baseline="0" dirty="0">
                <a:solidFill>
                  <a:srgbClr val="DA3737"/>
                </a:solidFill>
                <a:latin typeface="Arial" panose="020B0604020202020204" pitchFamily="34" charset="0"/>
              </a:rPr>
              <a:t>head</a:t>
            </a:r>
            <a:r>
              <a:rPr lang="en-CA" sz="2400" b="0" i="0" u="sng" strike="noStrike" baseline="30000" dirty="0">
                <a:solidFill>
                  <a:srgbClr val="9753DB"/>
                </a:solidFill>
                <a:latin typeface="Arial" panose="020B0604020202020204" pitchFamily="34" charset="0"/>
              </a:rPr>
              <a:t>G2776</a:t>
            </a:r>
            <a:r>
              <a:rPr lang="en-CA" sz="2400" b="0" i="0" u="sng" strike="noStrike" baseline="0" dirty="0">
                <a:solidFill>
                  <a:srgbClr val="9753DB"/>
                </a:solidFill>
                <a:latin typeface="Arial" panose="020B0604020202020204" pitchFamily="34" charset="0"/>
              </a:rPr>
              <a:t> </a:t>
            </a:r>
            <a:r>
              <a:rPr lang="en-CA" sz="2400" b="0" i="0" u="sng" strike="noStrike" baseline="0" dirty="0">
                <a:solidFill>
                  <a:srgbClr val="DA3737"/>
                </a:solidFill>
                <a:latin typeface="Arial" panose="020B0604020202020204" pitchFamily="34" charset="0"/>
              </a:rPr>
              <a:t>of the corner:</a:t>
            </a:r>
            <a:r>
              <a:rPr lang="en-CA" sz="2400" b="0" i="0" u="sng" strike="noStrike" baseline="30000" dirty="0">
                <a:solidFill>
                  <a:srgbClr val="9753DB"/>
                </a:solidFill>
                <a:latin typeface="Arial" panose="020B0604020202020204" pitchFamily="34" charset="0"/>
              </a:rPr>
              <a:t>G1137</a:t>
            </a:r>
            <a:r>
              <a:rPr lang="en-CA" sz="2400" b="0" i="0" u="sng" strike="noStrike" baseline="0" dirty="0">
                <a:solidFill>
                  <a:srgbClr val="9753DB"/>
                </a:solidFill>
                <a:latin typeface="Arial" panose="020B0604020202020204" pitchFamily="34" charset="0"/>
              </a:rPr>
              <a:t> </a:t>
            </a:r>
          </a:p>
          <a:p>
            <a:pPr marR="0" algn="l" rtl="0"/>
            <a:endParaRPr lang="en-CA" sz="2400" b="0" i="0" u="sng" strike="noStrike" baseline="0" dirty="0">
              <a:solidFill>
                <a:srgbClr val="9753DB"/>
              </a:solidFill>
              <a:latin typeface="Arial" panose="020B0604020202020204" pitchFamily="34" charset="0"/>
            </a:endParaRPr>
          </a:p>
          <a:p>
            <a:pPr marR="0" algn="l" rtl="0"/>
            <a:r>
              <a:rPr lang="en-CA" sz="2400" b="1" i="0" u="sng" strike="noStrike" baseline="0" dirty="0" err="1">
                <a:latin typeface="Arial" panose="020B0604020202020204" pitchFamily="34" charset="0"/>
              </a:rPr>
              <a:t>Graphy</a:t>
            </a:r>
            <a:r>
              <a:rPr lang="en-CA" sz="2400" b="1" i="0" u="sng" strike="noStrike" baseline="0" dirty="0">
                <a:latin typeface="Arial" panose="020B0604020202020204" pitchFamily="34" charset="0"/>
              </a:rPr>
              <a:t> (Graf-ay) G1125 </a:t>
            </a:r>
            <a:r>
              <a:rPr lang="en-CA" sz="2400" b="1" i="0" u="sng" strike="noStrike" baseline="0" dirty="0" err="1">
                <a:latin typeface="Arial" panose="020B0604020202020204" pitchFamily="34" charset="0"/>
              </a:rPr>
              <a:t>Stong</a:t>
            </a:r>
            <a:r>
              <a:rPr lang="en-CA" sz="2400" b="1" i="0" u="sng" strike="noStrike" baseline="0" dirty="0">
                <a:latin typeface="Arial" panose="020B0604020202020204" pitchFamily="34" charset="0"/>
              </a:rPr>
              <a:t> </a:t>
            </a:r>
            <a:r>
              <a:rPr lang="en-CA" sz="2400" b="1" i="0" u="sng" strike="noStrike" baseline="0" dirty="0" err="1">
                <a:latin typeface="Arial" panose="020B0604020202020204" pitchFamily="34" charset="0"/>
              </a:rPr>
              <a:t>Diccionary</a:t>
            </a:r>
            <a:r>
              <a:rPr lang="en-CA" sz="2400" b="0" i="0" u="sng" strike="noStrike" baseline="0" dirty="0">
                <a:latin typeface="Arial" panose="020B0604020202020204" pitchFamily="34" charset="0"/>
              </a:rPr>
              <a:t>, KJV-51 </a:t>
            </a:r>
            <a:r>
              <a:rPr lang="en-CA" sz="2400" b="0" i="0" u="sng" strike="noStrike" baseline="0" dirty="0" err="1">
                <a:latin typeface="Arial" panose="020B0604020202020204" pitchFamily="34" charset="0"/>
              </a:rPr>
              <a:t>Veses</a:t>
            </a:r>
            <a:endParaRPr lang="en-CA" sz="2400" b="0" i="0" u="sng" strike="noStrike" baseline="0" dirty="0">
              <a:latin typeface="Arial" panose="020B0604020202020204" pitchFamily="34" charset="0"/>
            </a:endParaRPr>
          </a:p>
          <a:p>
            <a:pPr marR="0" algn="l" rtl="0"/>
            <a:endParaRPr lang="en-CA" sz="1200" u="sng" dirty="0">
              <a:latin typeface="Arial" panose="020B0604020202020204" pitchFamily="34" charset="0"/>
            </a:endParaRPr>
          </a:p>
          <a:p>
            <a:pPr marR="0" algn="l" rtl="0"/>
            <a:endParaRPr lang="en-CA" sz="1600" b="1" i="0" u="sng" strike="noStrike" baseline="0" dirty="0">
              <a:latin typeface="Arial" panose="020B0604020202020204" pitchFamily="34" charset="0"/>
            </a:endParaRPr>
          </a:p>
        </p:txBody>
      </p:sp>
    </p:spTree>
    <p:extLst>
      <p:ext uri="{BB962C8B-B14F-4D97-AF65-F5344CB8AC3E}">
        <p14:creationId xmlns:p14="http://schemas.microsoft.com/office/powerpoint/2010/main" val="9998854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IntroducingPowerPoint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2265</Words>
  <Application>Microsoft Macintosh PowerPoint</Application>
  <PresentationFormat>On-screen Show (4:3)</PresentationFormat>
  <Paragraphs>399</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Georgia</vt:lpstr>
      <vt:lpstr>Verdana</vt:lpstr>
      <vt:lpstr>IntroducingPowerPoint2010</vt:lpstr>
      <vt:lpstr>Materia Bibliología</vt:lpstr>
      <vt:lpstr>Aprenderemos: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DIVISIONES DE LAS ESCRITURAS</vt:lpstr>
      <vt:lpstr>DIVISIONES DE LAS ESCRITURAS</vt:lpstr>
      <vt:lpstr>DIVISIONES DE LAS ESCRITURAS</vt:lpstr>
      <vt:lpstr>DIVISIONES DE LAS ESCRITURAS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2016-03-10T12:00:15Z</dcterms:created>
  <dcterms:modified xsi:type="dcterms:W3CDTF">2022-01-29T01:22:42Z</dcterms:modified>
</cp:coreProperties>
</file>